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యెహోవా కలిగించిన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Yehovaa Kaliginchina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యెహోవా కలిగించిన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సుదివసంబునను - జొప్పడు గడియలు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Yehovaa Kaliginchina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Sudivasambunanu - Joppadu Gadiyalu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కొదువలేని దయ - గుల్కెడు వానివి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Koduvaleni Daya - Gulkedu Vaanivi ||Idi||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మోక్షము భూమియు స - మ్మోద మంది నత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లక్షరు గద్దె చుట్టు - నాక్రమింతురు గాక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Mokshamu Bhoomiyu Sa - Mmoda Mandi Natha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Laksharu Gadde Chuttu - Naakraminthuru Gaaka ||Idi||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అతండీ దినమం - పతలి మొందు నర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వితతి నుండి వే - వేగ వచ్చెను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Athandee Dinaman - Pathali Mondu Nara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Vithathi Nundi Ve - Vega Vachchenu ||Idi||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 పిశాచ రా - రాజ్యంబు కూలినది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పరేశు విజ - యములీ దినమున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 Pishaacha Raa - Raajyambu Koolinadi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Pareshu Vija - Yamulee Dinamuna ||Idi||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సేవక వరులు విల - సింపంగం జేసి 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పావనాద్భుతములం - బ్రచురముం జేయుదు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Sevaka Varulu Vila - Simpanggan Jesi 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Paavanaadbhuthamulan - Brachuramun Jeyudu ||Idi||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దావీదుని వర - తనయుండై యభిషే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కావృతుండౌ రాజా - గ్రణికి హోసన్నా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Daaveeduni Vara - Thanayundai Yabhishe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Kaavruthundau Raajaa - Graniki Hosannaa ||Idi||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2026-08-11T18:39:21Z</dcterms:created>
  <dcterms:modified xsi:type="dcterms:W3CDTF">2026-08-11T18:39:21Z</dcterms:modified>
</cp:coreProperties>
</file>