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కన్నీళ్లే కీర్తనలాయె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Kanneelle Keerthanalaaye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నేనడుగని దీవెనలు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Nenadugani Deevenalu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మెండుగా నొసగితివి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Mendugaa Nosagithivi (2)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బలహీనతకంటె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Balaheenathakante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కృపయే బలమైనది (2)  ||కన్నీళ్లే||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Krupaye Balamainadi (2) ||Kanneelle||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వాగ్దానములు నీచ్చి జీవాలయము కట్టి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Vaagdhaanamulu Neechchi Jeevaalayamu Katti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స్పర్శ తాకిన వారే సాక్షులుగా నిలిచినారే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Sparsha Thaakina Vaare Saakshulugaa Nilichinaare (2)</a:t>
            </a:r>
            <a:endParaRPr lang="en-US" sz="3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సమృద్ధి చేత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Samruddhi Chetha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పోషించుచున్నావే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Poshinchuchunnaave (2)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ప్రేమ మారినా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Prema Maarinaa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మారలేదు (2)  ||కన్నీళ్లే||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Maaraledu (2) ||Kanneelle||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మహిమయే లేని చోట మహిమను రప్పించావే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Mahimaye Leni Chota Mahimanu Rappinchaave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ఇంతవరకు సహాయకుడవై ఎబినేజరువైనావే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Inthavaraku Sahaayakudavai Ebenezeruvainaave (2)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రక్తముతో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Rakthamutho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కథనే వ్రాసావే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Kathane Vraasaave (2)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పిలుపు మారదు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Pilupu Maaradu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ఓడిపోదు (2)  ||కన్నీళ్లే||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Ennadoo Odipodu (2) ||Kanneelle||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కన్నీళ్లే కీర్తనలాయె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Kanneelle Keerthanalaaye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గాయాలే గానాలాయె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Gaayaale Gaanaalaaye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కాచినావు కాపాడెదవు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Kaachinaavu Kaapaadedavu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మోసినావు మోయుదువు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Mosinaavu Moyuduvu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దేవా మహోన్నతా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Devaa Mahonnathaa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మా కృతజ్ఞత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Maa Kruthagnatha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తీర్చగలను నీ బుణమును (2) ||కన్నీళ్లే||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Theerchagalanu Nee Bunamunu (2) ||Kanneelle||</a:t>
            </a:r>
            <a:endParaRPr lang="en-US" sz="3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అర్హతే లేని నాపై అంతులేని కృపను చూపి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Arhathe Leni Naapai Anthuleni Krupanu Choopi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పిలచితివి తండ్రివై మోసితివి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Pilachithivi Thandrivai Mosithivi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తూలిన ప్రతి క్షణాన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Thoolina Prathi Kshanaana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భుజములపై మోసితివి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Bhujamulapai Mosithivi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నమ్మకమే లేని నన్ను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Nammakame Leni Nannu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ప్రేమవు నీవు (2)  ||కన్నీళ్లే||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Premavu Neevu (2) ||Kanneelle||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 చూడని యుద్ధాలు నీవే పోరాడితివి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 Choodani Yuddhaalu Neeve Poraadithivi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తెలియని ఆపద నుండి నీవే కాపాడితివి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Theliyani Aapada Nundi Neeve Kaapaadithivi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2026-08-30T16:46:25Z</dcterms:created>
  <dcterms:modified xsi:type="dcterms:W3CDTF">2026-08-30T16:46:25Z</dcterms:modified>
</cp:coreProperties>
</file>