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Leadeth Me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I would clasp Thy hand in mine,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ever murmur nor repine;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Content, whatever lot I see,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Since 'tis my God that leadeth me.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leadeth me, He leadeth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His own hand He leadeth me: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faithful foll'wer I would be,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by His hand He leadeth me.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when my task on earth is done,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When, by Thy grace, the vict'rys won,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E'en death's cold wave I will not flee,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Since God through Jordan leadeth me.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leadeth me, He leadeth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His own hand He leadeth me: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faithful foll'wer I would be,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by His hand He leadeth me.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leadeth me: O blessed thought!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words with heav'nly comfort fraught!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Whate'er I do, where'er I be,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'tis God's hand that leadeth me.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leadeth me, He leadeth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His own hand He leadeth me: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faithful foll'wer I would be,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by His hand He leadeth me.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Sometimes 'mid scenes of deepest gloom,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Sometimes where Eden's bowers bloom,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waters calm, o'er troubled sea,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'tis His hand that leadeth me.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leadeth me, He leadeth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His own hand He leadeth me: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faithful foll'wer I would be,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by His hand He leadeth me.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2026-08-24T07:33:57Z</dcterms:created>
  <dcterms:modified xsi:type="dcterms:W3CDTF">2026-08-24T07:33:57Z</dcterms:modified>
</cp:coreProperties>
</file>