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వెళ్ళెదము మరి ధైర్యముతో కృపాసనము చేరను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Velledamu Mari Dhairyamutho Krupasanamu Cheranu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వెళ్ళెదము మరి ధైర్యముతో కృపాసనము చేరను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Velledamu Mari Dhairyamutho Krupasanamu Cheranu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కనికరము కృపలను పొంద తానె సహాయకుడు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Kanikaramu Krupalanu Ponda Thaane Sahaayakudu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 ప్రార్థన ప్రభువాలకించి - అత్యధికముగా మనకిచ్చును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మేల్కొని మనము ప్రార్థించిన - ఆశీర్వదించునుగా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 Praarthana Prabhuvaalakinchi - Athyadhikamugaa Manakichchunu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Melkoni Manamu Praarthinchina - Aasheervadinchunugaa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ఆత్మలనెల్ల ప్రభు రక్షించి - తన మందిరమునకు తెచ్చి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ఆలయములో మేలుపొంద - వేడెదము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Aathmalanella Prabhu Rakshinchi - Thana Mandiramunaku Thechchi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Aalayamulo Meluponda - Vededamu Manamu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అందరికి రక్షణ కలుగ - రాజులకు అధికారులలో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సర్వలోకుల ఉజ్జీవముకై - వేడెదము ప్రభునే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Andariki Rakshana Kaluga - Raajulaku Adhikaarulalo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Sarvalokula Ujjeevamukai - Vededamu Prabhune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వాక్యము వర్ధిల్లి వ్యాపింపను - శత్రుని రాజ్యము కూలునట్లు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సేవకులాత్మతో నింపబడ - వేడెదము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Vaakyamu Vardhilli Vyaapimpanu - Shathruni Raajyamu Koolunatlu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Sevakulaathmatho Nimpabada - Vededamu Manamu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ఆత్మతో ప్రభుయింటిని కట్టి - దాని యందు ప్రభు మహిమనిండి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ఘనత వర్ధిల్లునట్లు - వేడెదమాయనను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Aathmatho Prabhuyintini Katti - Daani Yandu Prabhu Mahimanindi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Ghanatha Vardhillunatlu - Vededamaayananu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సజీవ రాళ్ళతో యిల్లుకట్టి - నీ అధికారము నిలుచునట్లు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 నీ హృదయానుసారులను - లేపమని వేడెదం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Sajeeva Raallatho Yillukatti - Nee Adhikaaramu Niluchunatlu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 Nee Hrudayaanusaarulanu - Lepamani Vededang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2026-08-11T18:50:56Z</dcterms:created>
  <dcterms:modified xsi:type="dcterms:W3CDTF">2026-08-11T18:50:56Z</dcterms:modified>
</cp:coreProperties>
</file>