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Infant Holy, Infant Lowly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Infant holy, Infant lowly,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Infant holy, Infant lowly,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His bed a cattle stall;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His bed a cattle stall;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Oxen lowing, little knowing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Oxen lowing, little knowing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Babe is Lord of all.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Babe is Lord of all.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Swift are winging angels singing,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Swift are winging angels singing,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Noels ringing, tidings bringing: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Noels ringing, tidings bringing: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Babe is Lord of all!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Babe is Lord of all!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Babe is Lord of all!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Babe is Lord of all!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Flocks were sleeping, shepherds keeping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Flocks were sleeping, shepherds keeping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Vigil till the morning new;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Vigil till the morning new;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Saw the glory, heard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Saw the glory, heard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Tidings of a Gospel true.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Tidings of a Gospel true.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 rejoicing, free from sorrow,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 rejoicing, free from sorrow,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Praises voicing, greet the morrow: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Praises voicing, greet the morrow: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Babe was born for you!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Babe was born for you!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Babe was born for you!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Babe was born for you!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2026-09-28T23:59:18Z</dcterms:created>
  <dcterms:modified xsi:type="dcterms:W3CDTF">2026-09-28T23:59:18Z</dcterms:modified>
</cp:coreProperties>
</file>