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జీవితము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Jeevithamu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జాలిగల నా ప్రభువా – నీ చేయి చాపవా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చేరగల నీ దరికి – నే పాపినయ్యా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Jaaligala Naa Prabhuvaa – Nee Cheyi Chaapavaa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Cheragala Nee Dariki – Ne Paapinayyaa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పాపినయ్యా ప్రభువా.. 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Paapinayyaa Prabhuvaa..     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ఆరిపోని జ్యోతివై – కన్నులలోని కాంతివై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కాలముంటివి – ఎంతగా ప్రేమించితివి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Aariponi Jyothivai – Kannulaloni Kaanthivai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Kaalamuntivi – Enthagaa Preminchithivi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 ప్రేమించితివి.. 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 Preminchithivi..  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జీవితము మారిపొయినది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నిన్నాశ్రయించిన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Jeevithamu Maaripoyinadi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Ninnaashrayinchina Vela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నన్నాదుకుంటివి ప్రభువా  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Nannaadukuntivi Prabhuvaa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చాలునయ్యా దేవా – ఈ జన్మ ధాన్యమే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కూపము విడిచి – నీ దారి నడచితి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Chaalunayyaa Devaa – Ee Janma Dhanyame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Koopamu Vidichi – Nee Daari Nadachithi Devaa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నిన్నాశ్రయించితి ప్రభువా..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Ninnaashrayinchithi Prabhuvaa..      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 గానని దిశగా – బహు దూరమేగితినయ్యా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వాక్యము వినగా – నా కళ్ళు కరిగెను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 Gaanani Dishagaa – Bahu Dooramegithinayyaa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Vaakyamu Vinagaa – Naa Kallu Karigenu Devaa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నిన్నాశ్రయించితి ప్రభువా..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Ninnaashrayinchithi Prabhuvaa..             ||Naadu||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విషమై – నరకాగ్ని జ్వాలలు రేగే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దారి నడపక నన్ను – కాపాడినావని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Vishamai – Narakaagni Jvaalalu Rege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Daari Nadapaka Nannu – Kaapaadinaavani Devaa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నిన్నాశ్రయించితి ప్రభువా..        ||నాదు||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Ninnaashrayinchithi Prabhuvaa..              ||Naadu||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2026-02-25T09:35:41Z</dcterms:created>
  <dcterms:modified xsi:type="dcterms:W3CDTF">2026-02-25T09:35:41Z</dcterms:modified>
</cp:coreProperties>
</file>