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మనోవిలసితంబౌ దినంబు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Manovilasithambau Dinambu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మనోవిలసితంబౌ - దినంబు - మహిమాన్వితంబు = అనంతజగతీమనోహ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ఘనాదిప్రభుయశః ప్రకాశకంబు ||మనో||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Manovilasithambau - Dinambu - Mahimaanvithambu = Ananthajagatheemanoha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Ghanaadiprabhuyashah Prakaashakambu ||Mano||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మందమారుతములందము నొసగగ - డదెందములకు నానందము నిడగా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సుందర పక్షుల సుమధురగానము సుఖావహంబై శోభించెనుగా ||||మనో||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Mandamaaruthamulandamu Nosagaga - Dadendamulaku Naanandamu Nidagaa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Sundara Pakshula Sumadhuragaanamu Sukhaavahambai Shobhinchenugaa ||||Mano||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_అరుణభాస్మరుని కిరణాకరము - ధరదిక్తటముల దరిజేరెనుగా = ధరా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వలయమాఖర భానునిచే ధగద్ధగీయంబై వెల్లెనుగా ||మనో||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_Arunabhaasmaruni Kiranaakaramu - Dharadikthatamula Darijerenugaa = Dharaa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Valayamaakhara Bhaanuniche Dhagaddhageeyambai Vellenugaa ||Mano||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_ పులుగిల కిలకిల కలరవములతో - పొందుగ గలసిన భూరి రవంబు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లలితమనోహరత్రావ్యమ వినుమా - తలపన్ దానికి కారణమేమో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_ Pulugila Kilakila Kalaravamulatho - Ponduga Galasina Bhoori Ravambu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Lalithamanoharathraavyama Vinumaa - Thalapan Daaniki Kaaranamemo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రయమున నొలీవ నగంబుగనుమా - రభసయుక్తమగు జనమును గనుమా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||మనో||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Rayamuna Noleeva Nagambuganumaa - Rabhasayukthamagu Janamunu Ganumaa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||Mano||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ప్రసన్నవదనుడు - భానుతేజుడు -అసంఖ్యజనగణ పరివృతబలుడు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ప్రసితరాసభాసీనుడు యేసుడు - అసమ శాంతితో - నరుదెంచెనహో |||| మనో||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Prasannavadanudu - Bhaanuthejudu -Asangkhyajanagana Parivruthabaludu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Prasitharaasabhaaseenudu Yesudu - Asama Shaanthitho - Narudenchenaho |||| Mano||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జయములు బాడెడు బాల చయముతో - సాత్వికుడై రాసభంబు నెక్కి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జయోత్సవంబుతో సర్వేశ్వరుడు - చనిరాహృాదయము సమర్పించె దము |||| మనో||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Jayamulu Baadedu Baala Chayamutho - Saathvikudai Raasabhambu Nekki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Jayothsavambutho Sarveshvarudu - ChaniraahruాDayamu Samarpinche Damu |||| Mano||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2026-08-11T18:45:45Z</dcterms:created>
  <dcterms:modified xsi:type="dcterms:W3CDTF">2026-08-11T18:45:45Z</dcterms:modified>
</cp:coreProperties>
</file>