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సర్వోన్నతుడా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Sarvonnathudaa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గెరాసేను దేశాన సమాధుల స్థలములోన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సేన దయ్యమును వదిలించి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Geraasenu Deshaana Samaadhula Sthalamulona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Sena Dayyamunu Vadilinchi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నశియించే ఆత్మను రక్షించినావు (2)         ||వందనమయ్యా||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Nashiyinche Aathmanu Rakshinchinaavu (2)    ||Vandanamayyaa||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సర్వోన్నతుడా…  క్రీస్తు సర్వశక్తిమంతుడా….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Sarvonnathudaa… Kreesthu Sarva Shakthimanthudaa…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సర్వోన్నతుడా సర్వశక్తిమంతుడా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మానవుల రక్షించే మహా దేవుడా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Sarvonnathudaa Sarva Shakthimanthudaa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Maanavula Rakshinche Mahaa Devudaa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నశియించినదానిని వెదకి రక్షించినావా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చితికిన బ్రతుకుల కన్నీరు తుడిచినావా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Nashiyinchinadaanini Vedaki Rakshinchinaavaa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Chithikina Brathukula Kanneeru Thudichinaavaa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వందనమయ్యా నీకు వందనమయ్యా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వందనమయ్యా నీకు వందనమయ్యా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Vandanamayyaa Neeku Vandanamayyaa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Vandanamayyaa Neeku Vandanamayyaa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కానాను పురమున కళ్యాణ సమయాన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నీటిని ద్రాక్షా రసముగ మార్చి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Kaanaanu Puramuna Kalyaana Samayaana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Neetini Draakshaa Rasamuga Maarchi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విందును పసందుగా మార్చినావు (2)       ||వందనమయ్యా||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Vindunu Pasandugaa Maarchinaavu (2)        ||Vandanamayyaa||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నాయీను గ్రామాన విధవరాలి కుమారుని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పాడెను ప్రేమతో ముట్టి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Naayeenu Graamaana Vidhavaraali Kumaaruni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Paadenu Prematho Mutti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కన్నతల్లి కన్నీరు తుడిచినావు (2)           ||వందనమయ్యా||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Kannathalli Kanneeru Thudichinaavu (2)      ||Vandanamayyaa||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2026-02-25T09:21:17Z</dcterms:created>
  <dcterms:modified xsi:type="dcterms:W3CDTF">2026-02-25T09:21:17Z</dcterms:modified>
</cp:coreProperties>
</file>