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Yehovaa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న్యాయవంతుండు యేసు ||త్రేక||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Nyaayavanthundu Yesu ||Threka||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శుద్ద్ధాత్మ దేవుని నేను - మన - శుద్ధితో నమ్మి కొల్చెదను - దేవ = 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సంఘంబు పరి - శుద్ధుల సహవాస -మును నమ్మెదను నిత్య - మును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Shudddhaathma Devuni Nenu - Mana - Shuddhitho Nammi Kolchedanu - Deva = 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Sangghambu Pari - Shuddhula Sahavaasa -Munu Nammedanu Nithya - Munu Nenu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మిది ||త్రేక||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Midi ||Threka||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_పాపక్షమాపణను నేను - ఎంతో బలముగా నమ్మెద - దేవ = 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శరీరముపోయి - యంత్యదినమున మరల - లేచునని తిరముగా - వాసిగా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_Paapakshamaapananu Nenu - Entho Balamugaa Nammeda - Deva = 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Shareeramupoyi - Yanthyadinamuna Marala - Lechunani Thiramugaa - Vaasigaa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నమ్మెదం ||త్రేక||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Nammedan ||Threka||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నిత్యజీవము నమ్మెదను - నేను నిజముగా శ్రీ యేసు పేర - దేవ = నిత్యుండు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దే - వుండు కుమారుండును - ఆత్ముండు సత్యుండు - త్రేకుండౌ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Nithyajeevamu Nammedanu - Nenu Nijamugaa Shree Yesu Pera - Deva = Nithyundu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De - Vundu Kumaarundunu - Aathmundu Sathyundu - Threkundau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 యెహోవ - దేవు - నే నమ్మి సేయుదు సేవ - దేవ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భూలోక - ముల నెల్లం బుట్టించి - పాలించు తండ్రి దే - 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Devuda Yehova - Devu - Ne Nammi Seyudu Seva - Deva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Bhooloka - Mula Nellan Buttinchi - Paalinchu Thandri De - Vuni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నమ్మెదను నేను ||త్రేక||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శ్రీ దేవసుతుం దేసు క్రీస్తే - యేక - చిరజీవ నాధుండు నాకే - దేవ = కన్య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Nammedanu Nenu ||Threka||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Shree Devasuthun Desu Kreesthe - Yeka - Chirajeeva Naadhundu Naake - Deva = Kanya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మరియమ్మ గ- రృమున జన్మించిన - కరుణగల దేవునిం - గూర్మితో నమ్మెదం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ద్యేక||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Mariyamma Ga- Rrumuna Janminchina - Karunagala Devunin - Goormitho Nammedan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Dyeka||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808 పిలాతు కాలమున - యేసు - పొంది శ్రమలను సిలువమిద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= కొట్టంబడి చనిపోయి - పెట్టంబడి భూమిలో - మూండవ దినమందు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808 Pilaathu Kaalamuna - Yesu - Pondi Shramalanu Siluvamida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= Kottambadi Chanipoyi - Pettambadi Bhoomilo - Moondava Dinamandu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మృతి గెలిచి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పరలోకమున కెక్కె యేసు - క్రీస్తు - పరమతండ్రికిం గుడివైపు = దేవ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Mruthi Gelichi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Paralokamuna Kekke Yesu - Kreesthu - Paramathandrikin Gudivaipu = Deva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సింహాసనముమోంద - స్థిరముగాం గూర్చుండి - యున్నాండు చిరన్యాయ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యున్నాండు ||త్రేక||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Sinhaasanamumonda - Sthiramugaan Goorchundi - Yunnaandu Chiranyaaya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Yunnaandu ||Threka||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)8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)8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అక్కడనుండి ప్రభు యేసు - వచ్చు - నిక్కముగం దీర్పుం దీర్చుటకు -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మరణ మొందినవారికి - బ్రతికి యున్నవారికి - న్యాయంబుం దీర్చును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Akkadanundi Prabhu Yesu - Vachchu - Nikkamugan Deerpun Deerchutaku -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Marana Mondinavaariki - Brathiki Yunnavaariki - Nyaayambun Deerchunu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2026-08-11T18:45:42Z</dcterms:created>
  <dcterms:modified xsi:type="dcterms:W3CDTF">2026-08-11T18:45:42Z</dcterms:modified>
</cp:coreProperties>
</file>