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రారె గొల్లవారలారా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Gollavaaralaaraa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రారె గొల్లవారలారా - నేటి - రాత్రి బేత్లెహేము నూర = జేరి మోక్షదూత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 దెల్బెను క్రీస్తు - వారి జాడకన్ను - లారా జూతము వేగ ||రారె||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Gollavaaralaaraa - Neti - Raathri Bethlehemu Noora = Jeri Mokshadootha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 Delbenu Kreesthu - Vaari Jaadakannu - Laaraa Joothamu Vega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పుట్టు చావులు లేనివాడంట - పసుల తొట్టిలోపలం బుట్టెనేడంట = ఎట్టి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వారలను జే - పట్టి పాపము లూడం - గొట్టి మోక్షపుత్రోవం - బెట్టు వాడట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Puttu Chaavulu Lenivaadanta - Pasula Thottilopalan Buttenedanta = 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Vaaralanu Je - Patti Paapamu Loodan - Gotti Mokshaputhrovan - Bettu Vaadata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 ||రారె||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 ||Raare||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బహుకాలమాయెను వింటిమి - నేడు - మహికివచ్చుట కనుగొంటిమి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విహితముతోడ - సేవించి వత్తము మోక్ష - మహితుని గని దుఃఖ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Bahukaalamaayenu Vintimi - Nedu - Mahikivachchuta Kanugontimi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Vihithamuthoda - Sevinchi Vaththamu Moksha - Mahithuni Gani Duhkha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రహితులమవుదము. ||రారె||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Rahithulamavudamu. ||Raare||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2026-08-11T18:41:58Z</dcterms:created>
  <dcterms:modified xsi:type="dcterms:W3CDTF">2026-08-11T18:41:58Z</dcterms:modified>
</cp:coreProperties>
</file>