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బాలుడు కాదమ్మో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Baaludu Kaadammo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 సాంబ్రాణి బోళం కానుకగా ఇచ్చినాము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ఇమ్మానుయేలని పూజించామమ్మో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 Sambraani Bolam Kaanukagaa Ichchinaamu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Immanuyelani Poojinchaamammo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సందడి సందడి సందడి సందడి చేసామే (4)          ||బాలుడు||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Sandadi Sandadi Sandadi Sandadi Chesaame (4)          ||Baaludu||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బాలుడు కాదమ్మో బలవంతుడు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పసివాడు కాదమ్మో పరమాత్ముడు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Baaludu Kaadammo Balavanthudu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Pasivaadu Kaadammo Paramaathmudu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విడచి పాకలో పుట్టిన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రక్షకుడు మన యేసయ్యా (2)          ||బాలుడు||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Vidachi Pakalo Puttina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Rakshakudu Mana Yesayyaa (2)          ||Baaludu||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గర్భమందు బెత్లహేము పురమునందు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పశుశాలలోన పుట్టినాడమ్మా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Garbhamandu Bethlehemu Puramunandu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Pashushaalalona Puttinaadamma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వార్త తెలియగానే గొర్రెలను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పరుగు పరుగున పాకను చేరామే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Vaartha Theliyagaane Gorrelanu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Parugu Paruguna Paakanu Cheraame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మ్రొక్కినాము మది నిండా కొలచినాము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మంచి కాపరని సంతోషించామే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Mrokkinaamu Madi Ninda Kolachinaamu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Manchi Kaaparani Santhoshinchaame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సందడి సందడి సందడి సందడి చేసామే (4)         ||బాలుడు||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Sandadi Sandadi Sandadi Sandadi Chesaame (4)          ||Baaludu||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చుక్కను చూసి వచ్చినాము పాకలో మేము చేరినాము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చూసి పరవశించామే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Chukkanu Choosi Vachchinaamu Paakalo Memu Cherinaamu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Choosi Paravashinchaame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రాజని యూదుల రాజని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ఇతడే మా రాజని మ్రొక్కినామమ్మా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Raajani Yoodula Raajani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Ithade Maa Raajani Mrokkinaamammaa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2026-02-25T09:20:43Z</dcterms:created>
  <dcterms:modified xsi:type="dcterms:W3CDTF">2026-02-25T09:20:43Z</dcterms:modified>
</cp:coreProperties>
</file>