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కవులకైనా సాధ్యమా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Kavulakainaa Saadhyamaa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నవ్యకాంతులమయమైన నీదు కల్వరి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ఆనందజ్వాలలు కలిగించే నీదు నిర్మల స్నేహం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Navyakaanthulamayamaina Needu Kalvari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Aanandajwaalalu Kaliginche Needu Nirmala Sneham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స్వార్ధపూరిత ఈ లోకంలో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మిత్రునికి సాధ్యము (2)          ||కవులకైనా||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Swaardhapooritha Ee Lokamlo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Mithruniki Saadhyamu (2)         ||Kavulakainaa||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కవులకైనా సాధ్యమా నీ కృపను వర్ణించడం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ప్రేయసికైనా సాధ్యమా నీ ప్రేమను అందించడం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Kavulakainaa Saadhyamaa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Krupanu Varninchadam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శిల్పికైనా సాధ్యమా నీలా నిర్మించడం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రాజుకైనా సాధ్యమా నీలా వరమీయడం (2) ||కవులకైనా||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Preyasikainaa Saadhyamaa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Premanu Andinchadam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చెదరిన మనసులకూ శాంతి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కృంగిన హృదికీ ఓదార్పు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Chedarina Manasulakoo Shaanthi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Krungina Hrudikee Odaarpu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మృత్యు దేహముకూ జీవం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బలహీనులకు ఆరోగ్యం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Mruthyu Dehamukoo Jeevam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Balaheenulaku Aarogyam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వైద్యునిగా నీవు చేసే స్వస్థతా కార్యాలు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గాయపడిన నీ హస్తము చేసే అద్భుత కార్యాలు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Vaidyunigaa Neevu Chese Swasthathaa Kaaryaalu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Gaayapadina Nee Hasthamu Chese Adbhutha Kaaryaalu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మోసపూరిత ఈ లోకంలో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వైద్యునికి సాధ్యము (2)           ||కవులకైనా||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Mosapooritha Ee Lokamlo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Vaidyuniki Saadhyamu (2)        ||Kavulakainaa||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క్షణికమైన అనురాగాలు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ఆవిరివంటి ఆప్యాయతలు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Kshanikamaina Anuraagaalu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Aavirivanti Aapyaayathalu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అవసరాల అభిమానాలు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నిలచిపోయే అనుబంధాలు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Avasaraala Abhimaanaalu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Nilachipoye Anubandhaalu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2026-02-25T09:34:21Z</dcterms:created>
  <dcterms:modified xsi:type="dcterms:W3CDTF">2026-02-25T09:34:21Z</dcterms:modified>
</cp:coreProperties>
</file>