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మహోన్నతుడా  మహిమయు నీదే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Mahonnathudaa  Mahimayu Neede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సంఘమందు మహిమ నీకే - సకల యుగములకు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యుగమందు ప్రతి జీవి - యెహోవా యనియనున్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Sangghamandu Mahima Neeke - Sakala Yugamulaku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Yugamandu Prathi Jeevi - Yehovaa Yaniyanun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జగమంతటికి నీవు - నిజమైన ప్రభుడవు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ఆదియంతమై నీవు - అలరారుచున్నావు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Jagamanthatiki Neevu - Nijamaina Prabhudavu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Aadiyanthamai Neevu - Alaraaruchunnaavu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యుగయుగములకు - ఘనమహిమ కలుగును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Yugayugamulaku - Ghanamahima Kalugunu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మహోన్నతుడా - మహిమయు నీదే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Mahonnathudaa - Mahimayu Neede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ఇహమందు రక్షకా - మహి మంచి దాతవు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Ihamandu Rakshakaa - Mahi Manchi Daathavu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పాలకుడవు పరమందు - ఏలికవు యెల్లరికి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చాలినట్టి ప్రధానుండా - సకల యధికారులకును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Paalakudavu Paramandu - Elikavu Yellariki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Chaalinatti Pradhaanundaa - Sakala Yadhikaarulakunu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రాజులరాజు - ప్రభువుల ప్రభువు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ధరపర లోకములకు - దేవుడ వీవే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Raajularaaju - Prabhuvula Prabhuvu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Dharapara Lokamulaku - Devuda Veeve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ధన్యుండ నీకే - ఘనమైన మహిమ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Dhanyunda Neeke - Ghanamaina Mahima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పరమును విడచితివి - ధర కేతెంచితివి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ప్రాణమీవు బలిగానిచ్చి - మమ్మును రక్షించితివి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Paramunu Vidachithivi - Dhara Kethenchithivi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Praanameevu Baligaanichchi - Mammunu Rakshinchithivi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తిరిగి లేచి మాకు - కరుణ జీవమిచ్చితివి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విరివగు నీ ప్రేమ - నరులపై చూపితివి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Thirigi Lechi Maaku - Karuna Jeevamichchithivi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Virivagu Nee Prema - Narulapai Choopithivi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ధర నీదే ఘనతయని - చరణముల పడుదుము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Dhara Neede Ghanathayani - Charanamula Padudumu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2026-08-11T18:48:01Z</dcterms:created>
  <dcterms:modified xsi:type="dcterms:W3CDTF">2026-08-11T18:48:01Z</dcterms:modified>
</cp:coreProperties>
</file>