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సౌందర్య పూర్ణుడా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Soundarya Poornudaa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సౌందర్య పూర్ణుడా సర్వలోకనాథుడా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Saundarya Poornudaa Sarvalokanaathudaa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రమ్యమైన పాలకా గొప్ప రక్షణకారకా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Ramyamaina Paalakaa Goppa Rakshanakaarakaa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నా ప్రాణ స్నేహితా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Naa Praana Snehithaa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మనసంతా నిండిన మధురానుబంధమా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Manasanthaa Nindina Madhuraanubandhamaa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అతి ప్రియుడా నా ప్రాణేశ్వరా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Athi Priyudaa Naa Praaneshvaraa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అపురూపమే నీ ముఖ దర్శనం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Apuroopame Nee Mukha Darshanam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మనసారా నిన్నే చేరి ప్రియమారా నిన్నే కొలిచి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Manasaaraa Ninne Cheri Priyamaaraa Ninne Kolichi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ప్రణతింతును ఆశ తీర అతికాంక్షనీయుడా (2)    ||సౌందర్య||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Pranathinthunu Aasha Theera Athikaankshaneeyudaa (2) ||Saundarya||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సద్భక్తితో బ్రతుక ఆశించగా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Sadbhakthitho Brathuka Aashinchagaa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వాగ్ధాన ధ్వనులే బలపరచెను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Vaagdhaana Dhvanule Balaparachenu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విశ్వాస యాత్ర కడగండ్ల పాలైననూ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Vishvaasa Yaathra Kadagandla Paalainanoo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కన్నీటి కడలి చెలరేగి పొంగిననూ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Kanneeti Kadali Chelaregi Ponginanoo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నిమ్మలపరచినావు     ||మనసారా||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Nimmalaparachinaavu ||Manasaaraa||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మరి శ్రేష్టమైన ఈవులను దయచేయ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Mari Shreshtamaina Eevulanu Dayacheya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కరుణ చూపి నాకొసగినావు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Karuna Choopi Naakosaginaavu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సమృద్ధి జీవము నా కొరకే తెచ్చితివి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Samruddhi Jeevamu Naa Korake Thechchithivi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సమీపించలేని నీ మహిమకై పిలిచిన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Sameepinchaleni Nee Mahimakai Pilichina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మహిమోన్నతుడా యేసయ్యా     ||మనసారా||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Mahimonnathudaa Yesayyaa ||Manasaaraa||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త్వరలో రానైయున్న నా ప్రియుడవు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Thvaralo Raanaiyunna Naa Priyudavu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కనురెప్పపాటున నిను చేరెదను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Kanureppapaatuna Ninu Cheredanu (2)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కనులారా నిను చూసి మైమరచిపోయే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Kanulaaraa Ninu Choosi Maimarachipoye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కనువిందు చేసే మహిమా నగరిలో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Kanuvindu Chese Mahimaa Nagarilo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పరవశమే ప్రతి నిత్యము     ||మనసారా||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Paravashame Prathi Nithyamu ||Manasaaraa||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2026-10-06T07:47:16Z</dcterms:created>
  <dcterms:modified xsi:type="dcterms:W3CDTF">2026-10-06T07:47:16Z</dcterms:modified>
</cp:coreProperties>
</file>