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రక్తంతో కడిగి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Rakthamtho Kadigi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రక్తంతో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నింపావు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Rakthamtho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Nimpaavu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నీవే శుద్ధుడా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Neeve Shuddhudaa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రక్తంతో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నింపావు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Rakthamtho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Nimpaavu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నా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జీవన దాతా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Naa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Naa Jeevana Dhaathaa (4)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వేళాడితివా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Velaadithivaa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కలువరి ప్రేమ చూపించితివి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వేళాడితివా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Kaluvari Prema Choopinchithivi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Velaadithivaa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పాపమునంతా కడిగితివి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వేళాడితివా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Paapamunanthaa Kadigithivi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Velaadithivaa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కలువరి ప్రేమ చూపించితివే  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Kaluvari Prema Choopinchithive       ||Hosannaa||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2026-02-25T09:27:59Z</dcterms:created>
  <dcterms:modified xsi:type="dcterms:W3CDTF">2026-02-25T09:27:59Z</dcterms:modified>
</cp:coreProperties>
</file>