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Father, I adore You –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Father, I adore You – Lay my life before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 love You, – Spirit, I adore You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Lay my life before You – How I love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Jesus, I adore You – Lay my life before You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 love You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2026-08-24T10:17:27Z</dcterms:created>
  <dcterms:modified xsi:type="dcterms:W3CDTF">2026-08-24T10:17:27Z</dcterms:modified>
</cp:coreProperties>
</file>