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notesMasterIdLst>
    <p:notesMasterId r:id="rId2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 Me, O Thou Great Jehovah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trust Thy mighty power,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Wondrous are Thy works of might;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hast saved and freed helpless sinners,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"It is finished" ends our night: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 didst conquer, Thou didst conquer,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Sin, and Satan and the grave,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Sin, and Satan and the grave.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tread the verge of Jordan,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Bid my anxious fears subside;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Death of deaths, and hell's destruction,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 me safe on Canaan's side.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Songs of praises, songs of praises,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ever give to Thee;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ever give to Thee.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Thinking on my Glorious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Thinking on my heav'nly home,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Fills my soul with hungry longings: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Come, my Jesus, quickly come;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 me O Thou great Jehovah,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Pilgrim through this barren land.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Vanity is all I see;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long to be with Thee!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I long to be with Thee!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weak, but Thou art mighty;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 me with Thy powerful hand.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Bread of Heaven, Bread of Heaven,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 me till I want no more;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 me till I want no more.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now the crystal fountain,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Whence the healing stream doth flow;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the fire and cloudy pillar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me all my journey through.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Deliverer, strong Deliverer,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still my Strength and Shield;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still my Strength and Shield.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2026-08-24T07:33:51Z</dcterms:created>
  <dcterms:modified xsi:type="dcterms:W3CDTF">2026-08-24T07:33:51Z</dcterms:modified>
</cp:coreProperties>
</file>