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రుచి చూచి ఎరిగితిని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Ruchi Choochi Erigithini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రుచి చూచి ఎరిగితిని – యెహోవా ఉత్తముడనియు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రక్షకు నాశ్రయించి – నే ధన్యుడనైతిని (2)         || రుచి చూచి||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Ruchi Choochi Erigithini – Yehovaa Uththamudaniyu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Rakshaku Naashrayinchi – Ne Dhanyudanaithini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గొప్ప దేవుడవు నీవే – స్తుతులకు పాత్రుడ నీవే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తప్పక ఆరాధింతున్ – దయాళుడవు నీవే (2)   || రుచి చూచి||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Goppa Devudavu Neeve – Stuthulaku Paathruda Neeve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Thaappaka Aaraadhinthun – Dayaaludavu Neeve (2)  ||Ruchi Choochi||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మహోన్నతుడవగు దేవా – ప్రభావము గలవాడా(2)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మనసార పొగడెదను నీ – ఆశ్చర్యకార్యములన్ (2)   || రుచి చూచి||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Mahonnathudavagu Devaa – Prabhaavamu Galavaadaa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Manasaara Pogadedanu Nee – Aascharya Kaaryamulan (2) ||Ruchi Choochi||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 తనము గల దేవా – అతి శ్రేష్టుడవు అందరిలో(2)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ముదమార పాడెద నిన్ను- అతి సుందరడవనియు (2)  || రుచి చూచి||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 Thanamugala Devaa – Athishreshtudavu Andarilo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Mudamaara Paadeda Ninnu – Athi Sundarudavaniyu (2) ||Ruchi Choochi||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కృతజ్ఞతా చెల్లింతున్ – ప్రతి దాని కొరకు నేను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క్రీస్తుని యందే తృప్తి – పొంది హర్షించెదను (2)     || రుచి చూచి||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Kruthagnathaa Chellinthun – Prathi Daani Koraku Nenu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Kreesthuni Yande Thrupthi – Pondi Harshinchedanu (2)  ||Ruchi Choochi||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ప్రార్ధింతును ఎడతెగక – ప్రభు సన్నిధిలో చేరి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సంపూర్ణముగ పొందెదను – అడుగువాటన్నిటిని (2)    || రుచి చూచి||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Praardhinthunu Edathegaka – Prabhu Sannidhilo Cheri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Sampoornamuga Pondedanu – Aduguvaatannitini (2)  ||Ruchi Choochi||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2026-02-25T09:21:00Z</dcterms:created>
  <dcterms:modified xsi:type="dcterms:W3CDTF">2026-02-25T09:21:00Z</dcterms:modified>
</cp:coreProperties>
</file>