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మాతో నీవుండగా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Maatho Neevundagaa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మాతో నీవుండగా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మేము అలసిపోలేమయ్యా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Maatho Neevundagaa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Memu Alasipolemayyaa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అంతా నీవే చూసుకుంటావు (4)       ||యేసు మాతో||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Anthaa Neeve Choosukuntaavu (4)         ||Yesu Maatho||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సమాధానకారకుడు నీవేనయ్యా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సర్వశక్తుడవు నీవేనయ్యా (2)           ||యేసు మాతో||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Samaadhaana Kaarakudu Neevenayyaa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Sarvashakthudavu Neevenayyaa (2)        ||Yesu Maatho||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అద్భుత దేవుడవు నీవేనయ్యా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ఆలోచన కర్తవు నీవేనయ్యా (2)         ||యేసు మాతో||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Adbhutha Devudavu Neevenayyaa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Aalochana Karthavu Neevenayya (2)       ||Yesu Maatho||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యొక్క సౌందర్యం నీవేనయ్యా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నాకున్న ఆశలన్నీ నీవేనయ్యా (2)  ||యేసు మాతో||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Yokka Soundaryam Neevenayyaa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Naakunna Aashalanni Neevenayya (2)    ||Yesu Maatho||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2026-02-25T09:20:09Z</dcterms:created>
  <dcterms:modified xsi:type="dcterms:W3CDTF">2026-02-25T09:20:09Z</dcterms:modified>
</cp:coreProperties>
</file>