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ఏలో ఏలో ఏలో అంటూ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Yelo Yelo Yelo Antu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మనసున్నవాడు – దయ చూపువాడు – అలనాటి అనుబంధమే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కనులారా చూడు – మనసారా వేడు – దిగి వచ్చె మనకోసమే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Manasunnavaadu – Daya Choopuvaadu – Alanaati Anubandhame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Kanulaaraa Choodu – Manasaaraa Vedu – Digivachche Mana Kosame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దిగి వచ్చె మనకోసమే        ||ఏలో||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Digivachche Mana Kosame             ||Yelo||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నింగి తారల్లా వెలగాలిరా – జగమంత చూసేలా బ్రతకాలిరా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వెలిగించు వాడు – మనలోని వాడు – నిలిచాడు మన తోడుగా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Ningi Thaaralla Velagaaliraa – Jagamantha Chooselaa Brathakaaliraa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Veliginchuvaadu – Manalonivaadu – Nilichaadu Mana Thodugaa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సలి గాలి రాత్రి – పిలిసింది సూడు – మనలోన ఒక పండగ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నీకు – దిగులేల నీకు – యేసయ్య మనకుండగా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Sali Gaali Raathri – Pilisindi Soodu – Manalona Oka Pandaga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Neeku – Digulela Neeku – Yesayya Manakundagaa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యేసయ్య మనకుండగా        ||ఏలో||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Yesayya Manakundagaa            ||Yelo||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ఏలో ఏలో ఏలో అంటూ – వచ్చారండి గొల్లలు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సంతోషాలే పొంగేనండి – హైలెస్సా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Yelo Yelo Yelo Antu – Vachchaarandi Gollalu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Santhoshaale Pongenandi – Hailessaa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దారే చూపే దేవుడొచ్చే – ఉల్లాసంగా ఊరు ఆడే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సంగీతాలే పాడాలండి – హైలెస్సా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Daare Choope Devudochche – Ullaasanga Ooru 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Sangeethaale Paadaalandi – Hailessa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అంధకారాన్ని తొలగించే మహనీయుడు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పుట్టినాడండి యేసయ్య మన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Andhakaaraanni Tholaginche Mahaneeyudu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Puttinaadandi Yesayya Mana Devudu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కోరి – నిన్నే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ఇట్టా రక్షించ వచ్చాడు పరమాత్ముడు     ||ఏలో||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Kori – Ninne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Ittaa Rakshincha Vachhadu – Paramaathmudu       ||Yelo||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లోకాలనేలేటి రారాజురా – ఉదయించే సూరీడై వచ్చాడురా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వీధి – మెరిసేటి దారి – ఒక తార మురిసిందిగా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Lokaalaneleti Raaraajura – Udayinche Sooreedai Vachchaaduraa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Aakaasa Veedhi – Meriseti Daari – Oka Thaara Murisindigaa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దూతాళి పాడి – కొలిచారు చూడు – ఘనమైన ఒక వేడుక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గొల్లలేగా – దరువేసే చూడు – మెస్సయ్య పుట్టాడని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Doothaali Paadi – Kolichaaru Choodu – Ghanamaina Oka Veduka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Gollalegaa – Daruvese Choodu – Messayya Puttaadani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మెస్సయ్య పుట్టాడని        ||ఏలో||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Messayya Puttaadani             ||Yelo||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వెన్నెల్లో పూసింది ఓ సందడి – పలికింది ఊరంతా ఈ సంగతి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దీనుడంట – పసిబాలుడంట – వెలిసాడు మహరాజుగా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Vennello Poosindi Oka Sandadi – Palikindi Ooranthaa Ee Sangathi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Deenudanta – Pasi Baaludanta – Velisaadu Maharaajugaa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2026-02-25T09:25:31Z</dcterms:created>
  <dcterms:modified xsi:type="dcterms:W3CDTF">2026-02-25T09:25:31Z</dcterms:modified>
</cp:coreProperties>
</file>