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విలువైనది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Viluvainadi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గాఢాంధకారంపు లోయలో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 గాలి వడి సవ్వడిలో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Gaadaandhakaarampu Loyalo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 Gaali Vadi Savvadilo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నడయాడి నీ జీవిత త్రోవా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సుడివడి నీ అడుగు తడబడిన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Nadayaadi Nee Jeevitha Throvaa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Sudivadi Nee Adugu Thadabadina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భయము నీకేలా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కలదు యేసే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Bhayamu Neekela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Kaladu Yese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మరణించి మరి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ప్రేమించి దరి చేర్చును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Maraninchi Mari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Preminchi Dari Cherchunu  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కనలేని గమ్యంబు కోరి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కష్టాల పాలై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Kanaleni Gamyambu Kori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Kashtaala Paalai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మనలేని నీ జీవిత గాథా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కలలన్ని కన్నీటి వ్యథలే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Manaleni Nee Jeevitha Gaathaa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Kalalanni Kanneeti Vyathale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భయము నీకేలా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కలదు యేసే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Bhayamu Neekela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Kaladu Yese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మరణించి మరి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ప్రేమించి దరి చేర్చును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Maraninchi Mari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Preminchi Dari Cherchunu  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విలువైనది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ఏనాడు ఏమరకు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Viluvainadi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Aenaadu Aemaraku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నామం నీకెంతో క్షేమం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యోచించుమా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Naamam Neekentho Kshemam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Eenade Yochinchumaa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నేస్తమా తెలియునా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నిన్ను పిలిచెను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Nesthamaa Theliyunaa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Ninnu Pilichenu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నేస్తమా తెలిసికో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నీకై మరణించెను     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Nesthamaa Thelisiko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Neekai Maraninchenu   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పెను గాలి వీచి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అలలెంతో పైపైకి లేచి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Penu Gaali Veechi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Alalentho Paipaiki Lechi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జీవిత 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తలకిందులై వాలిపోవ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Jeevitha 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Thalakindulai Vaalipova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భయము నీకేలా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కలదు యేసే నీ తోడు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Bhayamu Neekela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Kaladu Yese Nee Thodu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మరణించి మరి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ప్రేమించి దరి చేర్చును       ||నీ జీవితం||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Maraninchi Mari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Preminchi Dari Cherchunu           ||Nee Jeevitham||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2026-02-25T09:22:12Z</dcterms:created>
  <dcterms:modified xsi:type="dcterms:W3CDTF">2026-02-25T09:22:12Z</dcterms:modified>
</cp:coreProperties>
</file>