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తండ్రీ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Devaa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తండ్రీ దేవా… తండ్రీ దేవా…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సర్వం నీవయ్యా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Devaa.. Thandri Devaa..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Sarvam Neevayyaa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నీవుంటే నాకు చాలు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ప్రియుడా నా ప్రాణమా – నిన్నారాధించెదన్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Neevunte Naaku Chaalu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Priyudaa Naa Praanamaa – Ninnaaraadhinchedan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జీవమా నా స్నేహమా – నిన్నారాధించెదన్ (2)      ||తండ్రీ||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Jeevamaa Naa Snehamaaa – Ninnaaraadhinchedan (2)     ||Thandri||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వర్ణించుట – నా వల్ల కాదయ్యా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కార్యము వివరించుట – నా బ్రతుకు చాలదయ్యా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Varninchuta – Naa Valla Kaadayyaa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Kaaryamu Vivarinchuta – Naa Brathuku Chaaladayyaa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తండ్రీ దేవా… నా ఆనందమా…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ఒడిలో నాకు సుఖము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Devaa.. Naa Aanandamaa..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Vodilo Naaku Sukhamu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 స్నేహితుడా – నీ సన్నిధి పరిమళమే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జుంటె తేనె కన్నా – నీ ప్రేమ మధురమయ్యా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 Snehithudaa – Nee Sannidhi Parimalame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Junte Thene Kannaa – Nee Prema Madhuramayyaa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తండ్రీ దేవా… నా ఆనందమా…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ఒడిలో నాకు సుఖము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 Devaa.. Naa Aanandamaa..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Vodilo Naaku Sukhamu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2026-02-25T09:19:46Z</dcterms:created>
  <dcterms:modified xsi:type="dcterms:W3CDTF">2026-02-25T09:19:46Z</dcterms:modified>
</cp:coreProperties>
</file>