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చూచుచున్న దేవుడవు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Choochuchunna Devudavu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చూచుచున్న దేవుడవు నీవే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 ముచ్చటాయెనే సుకుమార సుమములైన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Choochuchunna Devudavu Neeve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 Muchchataayaene Sukumaara Sumamulaina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నేత్రాలంకృతము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Nethraalankruthamu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పశ్చాత్తాపము కలుగునే నీ దయగల చూపులతో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క్షమించబడుదురు ఎవరైనా రక్త ప్రోక్షణతో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Paschaaththapamu Kalugune Nee Dayagala Choopulatho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Kshaminchabaduduru Evarainaa Raktha Prokshanatho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ఆప్యాయతకు నోచుకొనని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చేరదీసిన కృపా సాగరా (2)        ||చూచుచున్న||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Aapyaayathaku Nochukonani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Cheradeesina Krupaa Saagaraa (2)        ||Choochuchunna||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జ్వాలామయమే నీ చూపుల వలయాలు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తప్పించుకొందురా ఎవరైనా ఎంతటి ఘనులైనా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Jwaalaamayame Nee Choopula Valayaalu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Thappinchukonduraa Evarainaa Enthati Ghanulainaa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వంటి శోధనలను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తప్పించితివే దయా సాగరా (2)          ||చూచుచున్న||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Vanti Shodhanalanu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Thappinchithive Dayaa Saagaraa (2)          ||Choochuchunna||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2026-02-25T08:37:09Z</dcterms:created>
  <dcterms:modified xsi:type="dcterms:W3CDTF">2026-02-25T08:37:09Z</dcterms:modified>
</cp:coreProperties>
</file>