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ప్రేమా ప్రేమా ప్రియుడవు నీవే ఆనంద మానందమే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 Premaa Premaa Priyudavu Neeve Aananda Maanandame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ప్రేమా - ప్రేమా ప్రియుడవు నీవే (1)- ఆనంద మానందమే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 Premaa - Premaa Priyudavu Neeve (1)- Aananda Maanandame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ప్రేమ రుచియించిననాడే - నన్ను నేను మరచితినయ్యా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ప్రేమధికమయ్యా - నా పై - నీ ప్రేమధికమయ్యా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Prema Ruchiyinchinanaade - Nannu Nenu Marachithinayyaa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Premadhikamayyaa - Naa Pai - Nee Premadhikamayyaa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పరలోక ప్రశస్తరాజా - ప్రేమతో నేతెంచినావా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 తెలియగలనా - నీ ప్రేమ - లోతునెరుగగలనా?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Paraloka Prashastharaajaa - Prematho Nethenchinaavaa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Prema Theliyagalanaa - Nee Prema - Lothunerugagalanaa?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ద్రోహినై ఎన్నాళ్ళో నిన్ను - గాంచక తిరిగితినయ్యా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ప్రేమతో నా ప్రియుడా - నన్ను - కౌగిలించితివే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Drohinai Ennaallo Ninnu - Gaanchaka Thirigithinayyaa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Prematho Naa Priyudaa - Nannu - Kaugilinchithive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ఇహలోక సకల మహిమ - పువ్వులవలె వాడిపోవున్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వాడదే అయ్యా - నీ ప్రేమ - వాడిపోదయ్యా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Ihaloka Sakala Mahima - Puvvulavale Vaadipovun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Vaadade Ayyaa - Nee Prema - Vaadipodayyaa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ప్రేమ మాధుర్యమును - వివరింప తరమౌనే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అతి సులభముగానే - పరమున - వివరించగలను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Prema Maadhuryamunu - Vivarimpa Tharamaune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Athi Sulabhamugaane - Paramuna - Vivarinchagalanu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2026-08-11T18:50:21Z</dcterms:created>
  <dcterms:modified xsi:type="dcterms:W3CDTF">2026-08-11T18:50:21Z</dcterms:modified>
</cp:coreProperties>
</file>