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అభిషేకం దిగుతుంది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అభిషేకం దిగుతుంది - అగ్ని జ్వాలలు వీస్తున్నాయి - శక్తిగల మహాగాలి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Abhishekam Diguthundi - Agni Jwaalalu Veeshthunnaayi - Shakthigala Mahaagaali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జనములు లేవాలి - ఉజ్జీవం రావాలి - ఆత్మ మహాగాలి (2)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Janamulu Levaali - Ujjeevam Raavaali - Aathma Mahaagaali (2)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వీస్తుంది వీస్తుంది ఆత్మ గాలి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Veeshthundi Veeshthundi Aathma Gaali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వీస్తుంది అగ్ని సుడిగాలి (2)   ||అభిషేకం||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Veeshthundi Agni Sudigaali (2) ||Abhishekam||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అగ్ని నాలుకలు దిగుచున్నాయి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Agni Naalukalu Diguchunnaayi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ఇక్కడ నూతన శక్తి పొంగుచున్నది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Ikkada Noothana Shakthi Ponguchunnadi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అద్భుతం జరుగుచున్నది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Adbhutham Jaruguchunnadi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దెయ్యాలు పరుగెడుచున్నవి (2)     ||వీస్తుంది||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Deyyaalu Parugeduchunnavi (2) ||Veeshthundi||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ఏలియా శక్తి దిగుచున్నది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Eliyaa Shakthi Diguchunnadi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ఇక్కడ ఎలీషా శక్తి పెరుగుచున్నది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Ikkada Elishaa Shakthi Peruguchunnadi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రెట్టింపు శక్తియే అది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Rettimpu Shakthiye 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శక్తియే (2)     ||వీస్తుంది||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Shakthiye (2) ||Veeshthundi||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ఎర్రసముద్రమును చీల్చాడే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Errasamudramunu Cheelchaade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ఇక్కడ జయధ్వని ఏకముగా వచ్చుచున్నది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Ikkada Jayadhwani Ekamugaa Vachchuchunnadi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ఆకాశం తెరువబడింది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Aakaasham Theruvabadindi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వాక్యము ధ్వనిస్తున్నది (2)     ||వీస్తుంది||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Vaakyamu Dhwanisthunnadi (2) ||Veeshthundi||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ఆత్మశక్తి వీస్తున్నది - ఎండిన ఎముకలు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Aathmashakthi Veeshthunnadi - Endina Emukalu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అన్నియు కలియుచున్నవి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Anniyu Kaliyuchunnavi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ఉన్నత శక్తి ఇదే 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Unnatha Shakthi Ide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అద్భుతం చేయుచున్నది (2)     ||వీస్తుంది||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Adbhutham Cheyuchunnadi (2) ||Veeshthundi||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2026-11-07T08:08:04Z</dcterms:created>
  <dcterms:modified xsi:type="dcterms:W3CDTF">2026-11-07T08:08:04Z</dcterms:modified>
</cp:coreProperties>
</file>