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నేనంటే నీకు ఎంతిష్టమో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Nenante Neeku Enthishtamo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మరణించవలసిన నాకై నిత్య 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ప్రసాదించిన మంచి దేవుడా (2)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Maraninchavalasina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 Prasaadinchina Manchi Devudaa (2)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నేనంటే నీకు ఎంతిష్టమో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మంచి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Nenante Neeku Enthishtamo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Manchi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మీద నీకు ఎనలేని ప్రేమ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క్షణము నీకే నా ఆరాధనా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Meeda Neeku Enaleni Prema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Kshanamu Neeke Naa Aaraadhanaa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ఆరాధనా… ఆరాధనా – ఆరాధనా…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ఆరాధనా… ఆరాధనా – ఆరాధనా… ఆరాధనా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Aaraadhanaa… Aaraadhanaa – Aaraadhanaa…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Aaraadhanaa… Aaraadhanaa – Aaraadhanaa… Aaraadhanaa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ప్రేమించినంతగా ఈ సృష్టిలో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దేనిని ప్రేమించలేదు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Preminchinanthaga Ee Srushtilo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Denini Preminchaledu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నాకిచ్చిన స్థానం పరమందున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దూతలకు ఇవ్వలేదు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Naakichchina Sthaanam Paramanduna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Doothalaku Ivvaledu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మట్టి దేహము కొరకే మహిమను విడచి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 నిలచిన మంచి దేవుడా (2)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Matti Dehamu Korake Mahimanu Vidachi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Madhilo Nilachina Manchi Devudaa (2)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రక్షించుకొనుటకు నీ రక్తమే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క్రయ ధనముగా ఇచ్చి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Rakshinchukonutaku Nee Rakthame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Kraya Dhanamugaa Ichchi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బంధింపబడిన నా బంధకాలు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యాగముతో తెంచి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Bandhimpabadina Naa Bandhakaalu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Yaagamutho Thenchi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2026-02-25T09:14:50Z</dcterms:created>
  <dcterms:modified xsi:type="dcterms:W3CDTF">2026-02-25T09:14:50Z</dcterms:modified>
</cp:coreProperties>
</file>