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దేహమును నీ ఆలయముగా నిర్మించి నివసించుము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సమర్పింతును నీకు నా దేహము సజీవయాగముగా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Dehamunu Nee Aalayamugaa N irminchi Nivasinchumu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Samarpinthunu Neeku Naa Dehamu Sajeevayaagamugaa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నాలో నీవు ఉంటే – నీ సంపదలు నా సొంతమే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నీలో నేను ఉంటే – నా బ్రతుకంతా సంతోషమే     ||నా దేహమును||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Naalo Neevu Unte – Nee Sampadalu Naa Sonthame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Neelo Nenu Unte – Naa Brathukanthaa Santhoshame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 సన్నిధి ఉందని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గ్రహియించు జ్ఞానమును కలిగుంచుము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 Sannidhi 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Grahiyinchu Gnaanamunu Kaliginchumu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దేహమును భయముతో భక్తితో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పరిశుద్ధముగా దాచెద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Dehamunu Bhayamutho Bhakthitho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Parishuddhamugaa Daacheda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లోకములో జనముల ఎదుట మాదిరిగా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దేహముతో నీ నామమును ఘనపరతును నిత్యము     ||నా దేహమును||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Lokamulo Janamula Eduta Maadirigaa Jeevinthunu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Dehamutho Nee Naamamunu Ghanaparathunu Nithyamu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ప్రవాహము ప్రవహించనీ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అణువణువు చిగురించును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Pravaahamu Pravahinchani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Anuvanuvu Chigurinchunu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ఫలియించు ద్రాక్షావల్లి వలె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విస్తారముగా దేవా ఫలియింతును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Phaliyinchu Draakshaavalli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Visthaaramugaa Devaa Phaliyinthunu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దీవెనగా నీవు ఉంటే నాకేమైనా కొదువుండునా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లోకముకు నన్ను నీవు దీవెనగా మార్చు ప్రభు     ||నా దేహమును||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Deevenagaa Neevu Unte Naakemainaa Koduvundunaa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Lokamuku Nannu Neevu Deevenagaa Maarchu Prabhu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2026-02-25T09:16:12Z</dcterms:created>
  <dcterms:modified xsi:type="dcterms:W3CDTF">2026-02-25T09:16:12Z</dcterms:modified>
</cp:coreProperties>
</file>