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రక్షణ్య పాటలుపాడి - రక్షకు డేసును సదా కొనియాడు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Rakshanya Paatalupaadi - Rakshaku Desunu Sadaa Koniyaadu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దుష్టలోకము నుండి మనలను - లోకాధిపతి సైతాను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పిసాచి యధికారములో నుండి - విడిపించిన ప్రభునకు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Dushtalokamu Nundi Manalanu - Lokaadhipathi Saithaanu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Pisaachi Yadhikaaramulo Nundi - Vidipinchina Prabhunaku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రక్షణ్య పాటలు పాడి - రక్షకు డేసును సదా కొనియాడు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Rakshanya Paatalu Paadi - Rakshaku Desunu Sadaa Koniyaadu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ఇక్కట్టులోన యేసును వెదకి (2) - ఎక్కాల మందును స్తుతించ కూడి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Ikkattulona Yesunu Vedaki (2) - Ekkaala Mandunu Sthuthincha Koodi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అంధకారము నుండి విడిపించి - అమర్త్యుడేసుని రాజ్యము జేరి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అన్నియు నొసగు దేవుని జేరి (2) - పెన్నుగ ప్రభును మహిమపరచి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Andhakaaramu Nundi Vidipinchi - Amarthyudesuni Raajyamu Jeri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Anniyu Nosagu Devuni Jeri (2) - Pennuga Prabhunu Mahimaparachi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అగ్ని నుండితీసి కొరవిని - విఘ్నము లేక బైట వేసి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కపట వేషము పారద్రోలిన - ప్రాపకు డేసగు వేకువ చుక్కను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Agni Nunditheesi Koravini - Vighnamu Leka Baita Vesi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Kapata Veshamu Paaradrolina - Praapaku Desagu Vekuva Chukkanu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భయంకర పాపకూపము నుండి - బురదలో నుండి పైకిలాగి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కాళ్ళను బండమీద నిలిపి - పాదములను స్థిరపరచిన యట్టి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Bhayangkara Paapakoopamu Nundi - Buradalo Nundi Paikilaagi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Kaallanu Bandameeda Nilipi - Paadamulanu Sthiraparachina Yatti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మరణము నుండి తప్పించినట్టియు - తత్కాలమున తప్పించుచున్న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ఇక ముందును తప్పించునను - గొప్ప నమ్మకమును మనకిచ్చిన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Maranamu Nundi Thappinchinattiyu - Thathkaalamuna Thappinchuchunna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Ika Mundunu Thappinchunanu - Goppa Nammakamunu Manakichchina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సంకటములనుండి విడిపించి - వణకును మన కెడబాటు చేసిన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కష్టపెట్టిన బాధల తొలగించి - విడిపించినట్టి యేసును చూచి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Sangkatamulanundi Vidipinchi - Vanakunu Mana Kedabaatu Chesina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Kashtapettina Baadhala Tholaginchi - Vidipinchinatti Yesunu Choochi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శ్రమల నెల్లను పారద్రోలి - శోధనలు మనలను జేరకను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సుఖముల మా కెల్లప్పుడు నిచ్చిన - ప్రేమ స్వరూపిని స్తోత్రించుచును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Shramala Nellanu Paaradroli - Shodhanalu Manalanu Jerakanu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Sukhamula Maa Kellappudu Nichchina - Prema Svaroopini Sthothrinchuchunu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2026-08-11T18:41:18Z</dcterms:created>
  <dcterms:modified xsi:type="dcterms:W3CDTF">2026-08-11T18:41:18Z</dcterms:modified>
</cp:coreProperties>
</file>