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సాగేటి ఈ జీవ యాత్రలో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Saageti Ee Jeeva Yaathralo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నిలబెట్టి బలపరిచే బలవంతుడ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కలవరమును తొలగించే కన్న తండ్రి నీవే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Nilabetti Balapariche Balavanthuda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Kalavaramunu Tholginche Kanna Thandri Neeve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సాగేటి ఈ జీవ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రేగేను పెను తుఫానులెన్నో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Saageti Ee Jeeva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Regenu Penu Thuphaanulenno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ఆదరించవా నీ జీవ వాక్కుతో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సేదదీర్చవా నీ చేతి స్పర్శతో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Aadarinchavaa Nee Jeeva Vaakkutho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Sedadeerchavaa Nee Chethi Sparshatho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ఓ మెసయ్యా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నీకే స్తోత్రమయా (2)            ||సాగేటి||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O Mesayyaa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Neeke Sthothramayaa (2)        ||Saageti||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 గాలులెన్నో లోక సాగరాన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వడిగా నను లాగి పడద్రోసే సమయాన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 Gaalulenno Loka Saagaraana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Vadigaa Nanu Laagi Padadrose Samayaana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నడిపించగలిగిన నా చుక్కాని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విడిపించగలిగిన నాకున్న దిక్కు నీవే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Nadipinchagaligina Naa Chukkaani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Vidipinchagaligina Naakunna Dikku Neeve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 గాటులెన్నో నా పయనములోన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నడవలేక సొమ్మసిల్ల చేసే సమయాన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 Gaatulenno Naa Payanamulona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Nadavaleka Sommasilla Chese Samayaana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తడబాటును సరి చేసే ప్రేమ మూర్తి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నడిపే ఇమ్మానుయేలు నీవే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Thadabaatunu Sari Chese Prema Moorthi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Nadipe Immaanuyelu Neeve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శ్రమలెన్నో బ్రతుకు నావపైన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చెలరేగి విలవిలలాడించే సమయాన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 Shramalenno Brathuku Naavapaina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Chelaregi Vilavilalaadinche Samayaana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2026-02-25T08:36:51Z</dcterms:created>
  <dcterms:modified xsi:type="dcterms:W3CDTF">2026-02-25T08:36:51Z</dcterms:modified>
</cp:coreProperties>
</file>