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మనసున్న మంచిదేవా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Manasunna Manchidevaa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మనసున్న మంచిదేవా – నీ మనసును నాకిచ్చావా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 మలినమైన నాకై మనిషిగా దిగి వచ్చావా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Manasunna ManchiDevaa – Nee Manasunu Naakichchaavaa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 Malinamaina Naakai Manishigaa Digi Vachchaavaa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మది నీ కోవెలగా మలచుకోవయా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హృదిని రారాజుగా నిలిచిపోవయా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Madi Nee Kovelagaa Malachukovayaa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Hrudini Raaraajugaa Nilichipovayaa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హృదయము వ్యాధితో నిండిన కపట కేంద్రము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దానిని గ్రహియించుట ఎవరి సాధ్యము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Hrudayamu Vyaadhitho Nindina Kapata Kendramu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Daanini Grahiyinchuta Evari Saadhyamu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 మర్మమెరిగిన మహనీయుడా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 మార్చగలిగిన నిజదేవుడా        ||నామది||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 Marmamerigina Mahaneeyudaa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 Maarchagaligina Nijadevudaa        ||Naamadi||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చంచల మనస్సాడించు బ్రతుకు ఆటను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వంచన చేసి నడుపున తప్పుబాటను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Chanchala Manassaadinchu Brathuku Aatanu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Vanchana Chesi Nadupuna Thappubaatanu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అంతరంగమును పరిశీలించు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స్థిరమనస్సుతో నీ దారిలో సాగనీవయ్యా        ||నామది||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Antharanggamunu Parisheelinchu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Sthiramanassutho Nee Daarilo Saaganeevayyaa        ||Naamadi||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నిండు మనస్సుతో నిన్ను ఆశ్రయించితి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దీనమనస్సుతో నీకడ శిరము వంచితి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Nindu Manassutho Ninnu Aashrayinchithi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Deenamanassutho Neekada Shiramu Vanchithi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పూర్ణశాంతిగలవానిగా నన్ను మార్చుమా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తరతరములకు క్షేమము చేకూర్చుమా        ||నామది||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Poornashaanthigalavaanigaa Nannu Maarchumaa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Tharatharamulaku Kshemamu Chekoorchumaa        ||Naamadi||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2026-08-24T10:17:04Z</dcterms:created>
  <dcterms:modified xsi:type="dcterms:W3CDTF">2026-08-24T10:17:04Z</dcterms:modified>
</cp:coreProperties>
</file>