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 సర్వమా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 Sarvamaa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 సర్వమా – ఆయన చేసిన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మేళ్లన్ మరువకు – మరువకుమా – (2)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 Sarvamaa – Aayana Chesina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 Maruvaku – Maruvakumaa – (2)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గమనము – నా జీవన గమనము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ఎత్తైన శైలము – నా రక్షణ శృంగము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Gamanamu – Naa Jeevana Gamanamu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Etthaina Shailamu – Naa Rakshana Shrungamu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అందులకు యెహోవాకు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స్తుతిగానము చేసెదను (2)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Andulakau Yehovaaku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Sthuthigaanamu Chesedanu (2)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ఆలోచన కర్త – నా ఆదరణ 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ఆశ్చర్య దుర్గము – నా ఆనంద 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Aalochana Kartha – Naa Aadarana 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Aascharya Durgamu – Naa Aananda Maargamu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అందులకు యెహోవాకు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స్తుతిగానము చేసెదను (2)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Andulakau Yehovaaku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Sthuthigaanamu Chesedanu (2)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2026-02-25T08:36:32Z</dcterms:created>
  <dcterms:modified xsi:type="dcterms:W3CDTF">2026-02-25T08:36:32Z</dcterms:modified>
</cp:coreProperties>
</file>