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ఇరుకు మార్గంబులో ప్రవేశించు వారు కొందరే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Iruku Maargambulo Praveshinchu Vaaru Kondare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ఇరుకు మార్గంబులో ప్రవేశించు వారు కొందరే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Iruku Maargambulo Praveshinchu Vaaru Kondare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రక్తంబున శుద్ధియగువారు కొందరే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Rakthambuna Shuddhiyaguvaaru Kondare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ఎల్లరు యీ లోక సౌఖ్యమును పొందజూతురు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కొందరే శ్రమలయందు పాలు గోరెడు వారు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Ellaru Yee Loka Saukhyamunu Pondajoothuru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Kondare Shramalayandu Paalu Goredu Vaaru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సైతానుతో పోరాడి జయము నొంద గోరిన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సంయుక్తుండవు కావలెను ప్రభు యేసునితో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Saithaanutho Poraadi Jayamu Nonda Gorina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Sanyukthundavu Kaavalenu Prabhu Yesunitho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పాడుచేసితివి దుష్టత్వంబులో నీ జీవితము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నేడైన నీ పాపములనుండి విడుదలొందవా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Paaduchesithivi Dushtathvambulo Nee Jeevithamu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Nedaina Nee Paapamulanundi Vidudalondavaa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యేసు సేవకై నీ జీవితము నర్పించుము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యేసుకు నీ ప్రాణము నిచ్చునంత ప్రేమించుము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Yesu Sevakai Nee Jeevithamu Narpinchumu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Yesuku Nee Praanamu Nichchunantha Preminchumu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2026-08-11T18:39:20Z</dcterms:created>
  <dcterms:modified xsi:type="dcterms:W3CDTF">2026-08-11T18:39:20Z</dcterms:modified>
</cp:coreProperties>
</file>