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 ప్రభున్ స్తుతియించు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Sthuthiyinchu Prabhun Sthuthiyinchu Neevu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పక్షిరాజు యౌవనము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యౌవన ముండునట్లు - నీకు - నూతన యౌవన ముండునట్లు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Pakshiraaju Yauvanamu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Yauvana Mundunatlu - Neeku - Noothana Yauvana Mundunatlu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మేలుతో తృప్తిపరచును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Melutho Thrupthiparachunu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దీర్ఘశాంతుడు దయగల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యెల్లప్పుడు వ్యాజ్యమాడడు - నీతో - ఎల్లప్పుడు వ్యాజ్యమాడడు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Deerghashaanthudu Dayagala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Yellappudu Vyaajyamaadadu - Neetho - Ellappudu Vyaajyamaadadu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ప్రతీకారము చేయడు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Pratheekaaramu Cheyadu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భూమికంటె ఎంత ఆకాశమెత్తో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భక్తుల యెడల కృపనంత - తన - భక్తుల యెడల కృపనంత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Bhoomikante Entha Aakaashameththo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Bhakthula Yedala Krupanantha - Thana - Bhakthula Yedala Krupanantha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అధికముగా చేసియున్నాడు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Adhikamugaa Chesiyunnaadu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పడమటికి తూర్పెంత యెడమో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పాపములకును మనకంత - మన - పాపములకును మనకంత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Padamatiki Thoorpentha Yedamo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Paapamulakunu Manakantha - Mana - Paapamulakunu Manakantha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యెడము గలుగ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Yedamu Galuga Jesenu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తండ్రి తన కుమారుని యెడల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జాలిపడునట్లు యెహోవా - బహు - జాలిపడునట్లు యెహోవా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Thandri Thana Kumaaruni Yedala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Jaalipadunatlu Yehovaa - Bahu - Jaalipadunatlu Yehovaa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భక్తులపై జాలిపడును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Bhakthulapai Jaalipadunu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 ప్రభున్ స్తుతియించు -నీవు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Sthuthiyinchu Prabhun Sthuthiyinchu -Neevu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మంటివాడవని ఆయన యెరుగున్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నిర్మింపబడిన విధమెరుగున్ - నీవు - నిర్మింపబడిన విధమెరుగున్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Mantivaadavani Aayana Yerugun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Nirmimpabadina Vidhamerugun - Neevu - Nirmimpabadina Vidhamerugun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దేవుడు నిన్ను నెరుగును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Devudu Ninnu Nerugunu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దేవదూతలారా దైవభక్తులారా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మహాసైన్యములారా - ఓ - యెహోవా మహాసైన్యములారా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Devadoothalaaraa Daivabhakthulaaraa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Mahaasainyamulaaraa - O - Yehovaa Mahaasainyamulaaraa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పాట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Paata Paadudi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 - ప్రభున్ స్తుతియించు (1)  నా ప్రాణమా  - నా సమస్తమా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Sthuthiyinchu - Prabhun Sthuthiyinchu (1)  Naa Praanamaa  - Naa Samasthamaa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 చేసిన ఉపకారములలో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ప్రాణమా నీవు మరువకుమా (1)- దేనిన్ - నా ప్రాణమా నీవు మరువకుమా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Aayana Chesina Upakaaramulalo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Praanamaa Neevu Maruvakumaa (1)- Denin - Naa Praanamaa Neevu Maruvakumaa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దేవుని నీవు మరువకుమా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Devuni Neevu Maruvakumaa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దోషములను మన్నించి 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రోగముల నన్నింటిని - ప్రభు - నీ రోగముల నన్నింటిని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Doshamulanu Manninchi Vesi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Rogamula Nannintini - Prabhu - Nee Rogamula Nannintini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కుదుర్చి వేయుచున్నాడు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Kudurchi Veyuchunnaadu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ప్రాణమును సమాధి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విమోచించిన వాడని - ప్రభు - విమోచించిన వాడని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Praanamunu Samaadhi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Vimochinchina Vaadani - Prabhu - Vimochinchina Vaadani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కరుణా కిరీటము నియ్యన్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Karunaa Kireetamu Niyyan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2026-08-11T18:47:42Z</dcterms:created>
  <dcterms:modified xsi:type="dcterms:W3CDTF">2026-08-11T18:47:42Z</dcterms:modified>
</cp:coreProperties>
</file>