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మరువద్దు మరువద్దు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Maruvaddu Maruvaddu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ఆలస్యం చేయకుమా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వేగమే పరుగెత్తుమా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Aalasyam Cheyakumaa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Vegamae Parugetthumaa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తండ్రి వేచియుండే      ||మరువద్దు||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Thandri Vechiyunde        ||Maruvaddu||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మరువద్దు మరువద్దు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ప్రేమ మరువద్దు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Maruvaddu Maruvaddu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Prema Maruvaddu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జీవితాన్ని వ్యర్ధించకుమా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విడువద్దు విడువద్దు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Jeevithaanni Vyardhinchakumaa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Viduvaddu Viduvaddu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బంధం విడువద్దు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స్థానం మరువద్దుమా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Bandham Viduvaddu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Sthaanam Maruvaddumaa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రావా తిరిగి రావా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రావా ఇంటికి (చెంతకు) రావా      ||మరువద్దు||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Raavaa Thirigi Raavaa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Raavaa Intiki (Chenthaku) Raavaa        ||Maruvaddu||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నీతో జీవాన్ని పంచిన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నీతో స్నేహించిన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Neetho Jeevaanni Panchina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Neetho Snehinchina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కాచెను కనురెప్పలా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కాపాడెన్ దైవముగా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Kaachenu Kanureppalaa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Kaapaaden Daivamugaa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ప్రేమే నిన్ను పిలిచే      ||మరువద్దు||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Preme Ninnu Piliche        ||Maruvaddu||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 స్నేహం సుఖ భోగ పాపాలు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మలినం మిగిలిందిగా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 Sneham Sukha Bhoga Paapaalu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Malinam Migilindigaa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2026-02-25T08:36:07Z</dcterms:created>
  <dcterms:modified xsi:type="dcterms:W3CDTF">2026-02-25T08:36:07Z</dcterms:modified>
</cp:coreProperties>
</file>