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స్నేహితుడా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Snehithudaa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ప్రేమను పంచిన నా నేస్తం నీవేగా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ప్రాణాన్నే ఇచ్చిన స్నేహితుడవు నీవేగా          ||నా స్నేహితుడా||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Premanu Panchina Naa Nestham Neevegaa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Praananne Ichchina Snehithudavu Neevegaa          ||Naa Snehithudaa||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 స్నేహం నే మరువగలనా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విడచి నేను ఉండగలనా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 Sneham Ne Maruvagalanaa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Vidachi Nenu Undagalanaa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 స్నేహం నే మరువగలనా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స్నేహితుడా… నా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 Sneham Ne Maruvagalanaa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Snehithudaa… Naa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విడువక నను ఎడబాయని నేస్తమా         ||నీతో||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Viduvaka Nanu Edabaayani Nesthamaa          ||Neetho||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నీడగా నీవుండగా – భయమేమీ లేదుగా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శోధనకైనా బాధలకైనా భయపడిపోనుగా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Needagaa Neevundagaa – Bhayamemi Ledugaa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Shodhanakainaa Baadhalakainaa Bhayapadiponugaa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శత్రువు నన్ను వేధించినా – నా ధైర్యం నీవేగా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లోకం నన్ను దూషించినా – నన్ను విడువవుగా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Shathruvu Nannu Vedhinchinaa – Naa Dhairyam Neevegaa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 Nannu Dooshinchinaa – Nannu Viduvavugaa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కన్నీరు తుడిచే నా నేస్తం నీవేగా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ఓదార్చి నడిపించే స్నేహితుడవు నీవేగా           ||నా స్నేహితుడా||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Kanneeru Thudiche Naa Nestham Neevegaa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Odaarchi Nadipinche Snehithudavu Neevegaa            ||Naa Snehithudaa||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తోడుగా నీవుండగా – కొదువేమి లేదుగా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కష్టములైనా నష్టములైనా – తడబడిపోనుగా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Thodugaa Neevundagaa – Koduvemi Ledugaa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Kashtamulainaa Nashtamulainaa – Thadabadiponugaa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అపాయమేమి రాకుండగా – కాచేవాడవు నీవేగా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ఎన్నటికైనా మారని నీదు – స్నేహమే మధురముగా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Apaayamemi Raakundagaa – Kaachevaadavu Neevegaa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Ennatikaina Maarani Needu – Snehame Madhuramugaa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2026-02-25T09:22:17Z</dcterms:created>
  <dcterms:modified xsi:type="dcterms:W3CDTF">2026-02-25T09:22:17Z</dcterms:modified>
</cp:coreProperties>
</file>