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First Noel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first Noel the angel did say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 to certain poor shepherds in fields as they lay;</a:t>
            </a:r>
            <a:endParaRPr lang="en-US" sz="3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fields where they lay keeping their sheep,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a cold winter's night that was so deep.</a:t>
            </a:r>
            <a:endParaRPr lang="en-US" sz="3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Noel, Noel, Noel, Noel,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Born is the King of Israel.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 looked up and saw a star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Shining in the east, beyond them far;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to the earth it gave great light,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so it continued both day and night.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by the light of that same star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 wise men came from country far;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seek for a king was their intent,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to follow the star wherever it went.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Then entered in those wise men three,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 reverently upon their knee,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offered there in His presence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Their gold, and myrrh, and frankincense.</a:t>
            </a:r>
            <a:endParaRPr lang="en-US"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Then let us all with one accord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Sing praises to our heavenly Lord,</a:t>
            </a:r>
            <a:endParaRPr lang="en-US" sz="4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That hath made heaven and earth of naught,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with His blood mankind hath bought.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2026-09-28T23:58:48Z</dcterms:created>
  <dcterms:modified xsi:type="dcterms:W3CDTF">2026-09-28T23:58:48Z</dcterms:modified>
</cp:coreProperties>
</file>