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praises unto God Sing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praises unto God Sing praises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praises unto God Sing praises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praises unto God Sing praises,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God is our King Over all the earth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praises unto Him With understanding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clap your hands and shout all thy people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is to be praised To be praised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2026-08-24T10:17:54Z</dcterms:created>
  <dcterms:modified xsi:type="dcterms:W3CDTF">2026-08-24T10:17:54Z</dcterms:modified>
</cp:coreProperties>
</file>