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విడువవు నన్నిక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Viduvavu Nannika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విడువవు నన్నిక ఎన్నడైననూ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పడిపోకుండా కాయు రక్షకా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Viduvavu Nannika Ennadainanu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Padipokundaa Kaayu Rakshakaa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పడిపోవు వారెల్లరిని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లేపెడి వాడవు నీవే ప్రభు (2)     ||విడువవు||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Padipovu Vaarellarini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Lepedi Vaadavu Neeve Prabhu (2)       ||Viduvavu||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నీకవిధేయుడనై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మారులు పడు సమయములలో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Neekavidheyudanai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Maarulu Padu Samayamulalo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జాలి దీన స్వరముతో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నను పైకెత్తితివి (2)     ||విడువవు||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Jaali Deena Swaramutho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Nanu Paiketthithivi (2)       ||Viduvavu||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ఆదాము హవ్వలు ఏదెనులో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ఆజ్ఞ మీరినను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Aadaamu Havvalu Edenulo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Aagna Meerinanu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సిలువకు చాయగా బలినర్పించి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ప్రియముగా విమోచించితివి (2)     ||విడువవు||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Siluvaku Chaayaga Balinarpinchi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Priyamuga Vimochinchithivi (2)       ||Viduvavu||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శక్తియు మా భక్తియు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జీవించుట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Shakthiyu Maa Bhakthiyu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Jeevinchuta Prabuvaa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కొల్లగా నీ ఆత్మను నొసగితివి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పాడెదను (2)     ||విడువవు||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Kollaga Nee Aathmanu Nosagithivi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Paadedanu (2)       ||Viduvavu||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2026-02-25T09:19:10Z</dcterms:created>
  <dcterms:modified xsi:type="dcterms:W3CDTF">2026-02-25T09:19:10Z</dcterms:modified>
</cp:coreProperties>
</file>