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ఆత్మ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Aathma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ఆత్మ శరీరం - అంకితం నీకే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అంకితం నీకే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 Praana Aathma Shareeran - Angkithan Neeke Prabhoo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Angkithan Neeke Prabhoo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ఊబిలో మరణించిన నన్ను - పరమందు చేర్చుటకు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ప్రాణమిచ్చి నన్ను రక్షించిన - ప్రేమను మరువలేను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నీకృపను మరువలేను ||నా ప్రాణ||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 వలె మార్చుటకేగా - ఆత్మతో నింపితివి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సత్యముతో ఆరాధించి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ప్రవాహములో నీదరి చేరెదను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2026-08-11T18:38:29Z</dcterms:created>
  <dcterms:modified xsi:type="dcterms:W3CDTF">2026-08-11T18:38:29Z</dcterms:modified>
</cp:coreProperties>
</file>