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కొంతసమయమే మిగిలినది క్రీస్తేసు ప్రభువు తిరిగి వచ్చున్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Konthasamayame Migilinadi Kreesthesu Prabhuvu Thirigi Vachchun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కొంతసమయమే మిగిలినది (2)- క్రీస్తేసు ప్రభువు తిరిగి వచ్చున్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Konthasamayame Migilinadi (2)- Kreesthesu Prabhuvu Thirigi Vachchun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లేశమైనను జాగుచేయడు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Leshamainanu Jaagucheyadu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 వచ్చువరకు కనిపెట్టుము (2)- నిశ్చయముగా ఆయన వచ్చును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ప్రభురాక నెవరు ప్రేమింతురో - వారిని ప్రభువు కొనిపోవును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 Vachchuvaraku Kanipettumu (2)- Nishchayamugaa Aayana Vachchunu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Prabhuraaka Nevaru Preminthuro - Vaarini Prabhuvu Konipovunu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ఆయన రాకడ సమీపము - సహవాసములో నిలిచియుండి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వాక్యమునకు లోబడియు -ఆయన కొరకై కనిపెట్టెదం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Aayana Raakada Sameepamu - Sahavaasamulo Nilichiyundi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Vaakyamunaku Lobadiyu -Aayana Korakai Kanipettedan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అడుగంటుచున్నది ఆత్మీయత - అందరి ప్రేమలు చల్లారెగా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కన్నులు తెరచి మేల్కొనుడి - విడువబడిన మీగతి యేమగున్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Adugantuchunnadi Aathmayatha - Andari Premalu Challaaregaa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Kannulu Therachi Melkonudi - Viduvabadina Meegathi Yemagun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తమ స్వంత పనులలో విశ్వాసులు - కొందరు నిద్రించు చున్నారుగా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మేల్కొను వారెత్తబడెదరు - విడువ బడిన వారిగతి యేమగున్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Thama Svantha Panulalo Vishvaasulu - Kondaru Nidrinchu Chunnaarugaa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Melkonu Vaareththabadedaru - Viduva Badina Vaarigathi Yemagun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నోవహు కాలమున్ స్మరియింతుము - సమస్తమును దిద్దుకొని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విడుదల దిన మాసన్నమాయె - విమోచనా విశ్రాంతి నిచ్చు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Novahu Kaalamun Smariyinthumu - Samasthamunu Diddukoni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Vidudala Dina Maasannamaaye - Vimochanaa Vishraanthi Nichchu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2026-08-11T18:40:28Z</dcterms:created>
  <dcterms:modified xsi:type="dcterms:W3CDTF">2026-08-11T18:40:28Z</dcterms:modified>
</cp:coreProperties>
</file>