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కాపరి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Kaapari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కాపరి లేమేమి గలుగదు - తన మహా కృపతో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బ్రోచి నన్ను - మనుపు నాతడే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Kaapari Lememi Galugadu - Thana Mahaa Krupatho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Brochi Nannu - Manupu Naathade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పచ్చికగల చోట్ల నను ప-రుండజేయుచు - గడు - హెచ్చుగ సౌఖ్యములు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- యిచ్చు నాతడే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Pachchikagala Chotla Nanu Pa-Rundajeyuchu - Gadu - Hechchuga Saukhyamulu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- Yichchu Naathade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శాంతికర జలములకు నను - సాగజేయుము = వి-శ్రాంతి ప్రాణమున కొసంగు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విభుండు అతడే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Shaanthikara Jalamulaku Nanu - Saagajeyumu = Vi-Shraanthi Praanamuna Kosangu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Vibhundu Athade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గాఢాంధకారమైన లోయల - గుండా బోయిన = నే-కీడుకు భయపడ నింక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- తోడు ఆయనే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Gaadhaandhakaaramaina Loyala - Gundaa Boyina = Ne-Keeduku Bhayapada Ninka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- Thodu Aayane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దుడుకర్రతో శత్రువులన్ - దరుమగొట్టుచు = దన - దొడ్డ దండముతో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- దారిలో నడుపు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Dudukarratho Shathruvulan - Darumagottuchu = Dana - Dodda Dandamutho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- Daarilo Nadupu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అందరిలో నన్ను నెంచి - యధిక ప్రేమతో = గడు - విందు లోసగి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తృప్తిపరచు - విభుండు - ఆయనే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Andarilo Nannu Nenchi - Yadhika Prematho = Gadu - Vindu Losagi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Thrupthiparachu - Vibhundu - Aayane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ముఖము కళగా నుండునట్లు - మంచితైలమున్ = నా - సఖుండు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బూయుచుండు - సకల వేళలన్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Mukhamu Kalagaa Nundunatlu - Manchithailamun = Naa - Sakhundu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Booyuchundu - Sakala Velalan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బ్రదుకు దినము లన్నిట నాకు - బంటులవలెనే = నను - వెదకి కృపా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క్షేమములు నా - వెంటవచ్చును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Braduku Dinamu Lannita Naaku - Bantulavalene = Nanu - Vedaki Krupaa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Kshemamulu Naa - Ventavachchunu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2026-08-11T18:38:50Z</dcterms:created>
  <dcterms:modified xsi:type="dcterms:W3CDTF">2026-08-11T18:38:50Z</dcterms:modified>
</cp:coreProperties>
</file>