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 నాపైన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నరునిగా వచ్చిన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 Naapaina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Narunigaa Vachchina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 కొరకు రక్తమును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ప్రాణమునర్పించిన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 Koraku Rakthamunu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Praanamunarpinchina Naa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ఊహించగలనా వర్ణింప తగునా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గొప్ప సిల్వ త్యాగము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Oohinchagalanaa Varnimpa Thagunaa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Goppa Silva Thyaagamu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గొప్ప సిల్వ త్యాగము         ||ఎనలేని||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Goppa Silva Thyaagamu       ||Enaleni||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కొరడాలతో హింసించినా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మోముపై ఉమ్మి 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Koradaalatho Himsinchinaa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Momupai Ummi 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 రక్తముగా మారినా (2)          ||ఊహించగలనా||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Chemata Rakthamugaa Maarinaa (2)       ||Oohinchagalanaa||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 కిరీటముతో మొత్తినా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బల్లెముతో ప్రక్క పొడచినా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Kireetamutho Motthinaa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Ballemutho Prakka Podachinaa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తండ్రియే చేయి విడచినా (2)          ||ఊహించగలనా||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Thandriye Cheyi Vidachinaa (2)       ||Oohinchagalanaa||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2026-02-25T08:37:46Z</dcterms:created>
  <dcterms:modified xsi:type="dcterms:W3CDTF">2026-02-25T08:37:46Z</dcterms:modified>
</cp:coreProperties>
</file>