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కొనియాడి పాడి కీర్తించి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Koniyaadi Paadi Keerthinchi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కొనియాడి  - పాడి కీర్తించి - వర్ణించెద నిను - నా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Koniyaadi  - Paadi Keerthinchi - Varnincheda Ninu - Naa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పరిశుద్ధుడవు - నీతిమంతుడవు (2) - పాపపు వస్త్రము - మార్చిన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ప్రాపుగ రక్షణ - వస్త్రమిచ్చితివి (1) - పొగడెద నిన్ను ధవళవర్ణుడా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Parishuddhadavu - Neethimanthudavu (2) - Paapapu Vasthramu - Maarchina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Praapuga Rakshana - Vasthramichchithivi (1) - Pogadeda Ninnu Dhavalavarnudaa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తూర్పు జ్ఞానులు - నీ కర్పించిరి - బంగారు సాంబ్రాణి బోళము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తెలుపబడెను నీ ఘనవిజయము - భజియించెద నిన్ను రత్నవర్ణుడా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Thoorpu Gnaanulu - Nee Karpinchiri - Banggaaru Saambraani Bolamu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Thelupabadenu Nee Ghanavijayamu - Bhajiyincheda Ninnu Rathnavarnudaa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గుర్తించెద నిన్ను ఘనముగా నేను - ఘనుడా నాకు ప్రభుడవు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పదివేలలో నా ప్రియుడగు ప్రభువా - పరికించి నిన్ను పాడి స్తుతించెద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Gurthincheda Ninnu Ghanamugaa Nenu - Ghanudaa Naaku Prabhudavu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Padivelalo Naa Priyudagu Prabhuvaa - Parikinchi Ninnu Paadi Sthuthincheda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ఆరాధించెద ప్రభువా దేవా - ఆత్మతోను సత్యముతోను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తిరిగి రానై యున్న ప్రభువా - స్తుతియు ఘనత మహిమయు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Aaraadhincheda Prabhuvaa Devaa - Aathmathonu Sathyamuthonu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Thirigi Raanai Yunna Prabhuvaa - Sthuthiyu Ghanatha Mahimayu Neeke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2026-08-11T18:40:17Z</dcterms:created>
  <dcterms:modified xsi:type="dcterms:W3CDTF">2026-08-11T18:40:17Z</dcterms:modified>
</cp:coreProperties>
</file>