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 యేసునకే జయము సర్వజనమా పాడు జయం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 Yesunake Jayamu Sarvajanamaa Paadu Jayang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 యేసునకే జయము (2)- సర్వజనమా పాడు జయం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 Yesunake Jayamu (2)- Sarvajanamaa Paadu Jayan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జగముకొరకై ప్రభువు తన ప్రాణమిచ్చెను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సర్వజనమా వినుడి మీరు (2) - తానే రక్షకుడు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Jagamukorakai Prabhuvu Thana Praanamichchenu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Sarvajanamaa Vinudi Meeru (2) - Thaane Rakshakudu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పాపులను ప్రేమించువాడు, పాపి కాశ్రయుడు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పాపులను తన దాపున జేర్చి - పావనపరచును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Paapulanu Preminchuvaadu, Paapi Kaashrayudu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Paapulanu Thana Daapuna Jerchi - Paavanaparachunu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తానే మనకు నిత్య ప్రభువు, రాజులకు 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అందర మొకటే పాడెదమిలలో- ఆయనకే జయము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Thaane Manaku Nithya Prabhuvu, Raajulaku 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Andara Mokate Paadedamilalo- Aayanake Jayamu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జయధ్వనులను చేయరండి, విజయుడేసునకే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సర్వజనమా జయమని పాడు - డాయనే జయశాలి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Jayadhvanulanu Cheyarandi, Vijayudesunake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Sarvajanamaa Jayamani Paadu - Daayane Jayashaali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2026-08-11T18:49:29Z</dcterms:created>
  <dcterms:modified xsi:type="dcterms:W3CDTF">2026-08-11T18:49:29Z</dcterms:modified>
</cp:coreProperties>
</file>