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notesMasterIdLst>
    <p:notesMasterId r:id="rId2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Agnus Dei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holy!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 are You, Lord God Almighty!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Worthy is the Lamb!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Worthy is the Lamb!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Amen.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Alleluia, Alleluia,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Lord God Almighty reigns.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Alleluia, Alleluia!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Lord God Almighty reigns.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Alleluia!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Holy!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 are You, Lord God Almighty!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Worthy is the Lamb!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Worthy is the Lamb!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holy!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“Hallelujah! For the Lord our God the Almighty reigns." -Rev 19:6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“Holy, Holy, Holy, is the Lord God Almighty, Who was and is and is to come!” -Rev 4:8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 are You, Lord God Almighty!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Worthy is the Lamb!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Worthy is the Lamb!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holy!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 are You, Lord God Almighty!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Worthy is the Lamb!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Worthy is the Lamb!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Amen.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“Worthy is the Lamb who was slain" -Rev 5:12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Alleluia, Alleluia,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Lord God Almighty reigns.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Alleluia, Alleluia!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Lord God Almighty reigns.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Alleluia!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Holy!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 are You, Lord God Almighty!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Worthy is the Lamb!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Worthy is the Lamb!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2026-08-24T07:33:04Z</dcterms:created>
  <dcterms:modified xsi:type="dcterms:W3CDTF">2026-08-24T07:33:04Z</dcterms:modified>
</cp:coreProperties>
</file>