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నీ సింహాసనం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Nee Simhaasanam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రానైయున్న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బూరధ్వనితో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Raanaiyunna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Booradhvanitho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మధ్యాకాశంలో విందయ్యా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ధన్యత మాకయ్యా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Madhyaakaashamlo Vindayyaa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Dhanyatha Maakayyaa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నీ సింహాసనం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భూలోకము నీ పాద పీఠము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Nee Simhaasanam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Bhoolokamu Nee Paada Peetamu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– మహా ఘనుడా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స్తోత్రము – నీకే నా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– Mahaa Ghanudaa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Sthothramu – Neeke Naa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స్తుతులకు పాత్రుడా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స్తోత్రార్హుడవు నీవేనయ్యా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Sthuthulaku Paathrudaa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Sthothraarhudavu Neevenayyaa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జీవాధిపతివి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గల మా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Jeevaadhipathivi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Gala Maa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రక్షకా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రక్షించుటకు పుట్టావయ్యా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Rakshakaa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Rakshinchutaku Puttaavayyaa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సిలువే నా మరణమును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తప్పించి రక్షించెనయ్యా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Siluve Naa Maranamunu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Thappinchi Rakshinchenayyaa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అద్భుతకారుడా మహనీయా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ఓ ఘనుడా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Adbhuthakarudaa Mahaneeyaa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 O Ghanudaa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మా ప్రభు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మా ప్రభు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Maa Prabhu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Maa Prabhu Neevayyaa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2026-02-25T09:33:16Z</dcterms:created>
  <dcterms:modified xsi:type="dcterms:W3CDTF">2026-02-25T09:33:16Z</dcterms:modified>
</cp:coreProperties>
</file>