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జన్మించెను ఒక తార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Janminchenu Oka Thaara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కొరకే అరుదించే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ప్రాణం నిచ్చుటకై (2)       ||హ్యాప్పీ||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Korake Arudinche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Praanam Nichchutakai (2)    ||Happy||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జన్మించెను ఒక తార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తూర్పు దిక్కున కాంతిమయముగా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Janminchenu Oka Thaara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Thoorpu Dikkuna Kaanthimayamugaa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దివి నుండి భువికి వెడలిన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రారాజును సూచిస్తూ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 Nundi Bhuviki Vedalina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Raaraajunu Soochisthu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హ్యాప్పీ హ్యాప్పీ క్రిస్మస్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మెర్రి మెర్రి క్రిస్మస్ (2)            ||జన్మించెను||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Happy Happy Christmas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Merry Merry Christmas (2)     ||Janminchenu||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జనులందరికి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సంతోషకరమైన సువార్తమానము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Janulandariki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Santhoshakaramaina Suvaarthamaanamu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దేవాది దేవుండు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 శిశువై పుట్టెను (2)         ||హ్యాప్పీ||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Devaadi Devundu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 Shishuvai Puttenu (2)            ||Happy||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సర్వోన్నత స్థలములలో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దేవునికి మహిమ ఆయనకిష్టులకు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Sarvonnatha Sthalamulalo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Devuniki Mahima Aayanakishtulaku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భూమియందు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సమాధానము (2)               ||హ్యాప్పీ||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Bhoomiyandu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Samaadhaanamu (2)                    ||Happy||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మనలను పాపాలనుండి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రక్షించు దేవుడు ఆయనే యేసు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Manalanu Paapaalanundi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Rakshinchu Devudu Aayaane Yesu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2026-02-25T09:21:44Z</dcterms:created>
  <dcterms:modified xsi:type="dcterms:W3CDTF">2026-02-25T09:21:44Z</dcterms:modified>
</cp:coreProperties>
</file>