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వెంబడించెద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Vembadincheda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కోసం జీవింతును        ||నిన్ను||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 Jeevinthunu          ||Ninnu||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పవిత్రపరచుకొందును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అర్పించు కొందును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Pavithraparachukondunu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Arpinchukondunu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కష్టాలు శ్రమలు రేగినా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వీడిపోనయ్యా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Kashtaalu Shramalu Reginaa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Veediponayyaa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వీడిపోనయ్యా        ||నిన్ను||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Veediponayyaa          ||Ninnu||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సువార్త ప్రకటింప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భారంబు మోపితివి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Suvaartha Prakatimpa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Bhaarambu Mopithivi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సత్యమార్గంబు చాటగ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పంపుము నా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Maargambu Chaataga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Pampumu Naa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పంపుము నా ప్రభువా        ||నిన్ను||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Pampumu Naa Prabhuvaa          ||Ninnu||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వెంబడించెద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కాడి మోయుదున్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Vembadincheda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Kaadi Moyudun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పాదముల చెంత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నేర్చుకొందును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Paadamula Chentha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Nerchukondunu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మాదిరి నీవే – నెమ్మది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దీనుడవు యేసయ్యా (2)        ||నిన్ను||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Maadiri Neeve – Nemmadi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Deenudavu Yesayyaa (2)          ||Ninnu||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పాపాంధకారం లో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రక్షించి వెలిగించితివి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Paapaandhakaramlo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Rakshinchi Veliginchithivi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పరిశుద్ధమైన పిలుపుతో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వెంబడి రమ్మంటివి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Parishuddhamaina Piluputho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Vembadi Rammantivi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వెంబడి రమ్మంటివి        ||నిన్ను||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Vembadi Rammantivi          ||Ninnu||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లోకాశలన్ని నీ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నేనింక ఆశించను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Lokaashalanni Nee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Neninka Aashinchanu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లోపంబులేని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కోసం జీవింతును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Lopambu Leni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Kosam Jeevinthunu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2026-02-25T09:35:00Z</dcterms:created>
  <dcterms:modified xsi:type="dcterms:W3CDTF">2026-02-25T09:35:00Z</dcterms:modified>
</cp:coreProperties>
</file>