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క్రీస్తేసే మన మహిమ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Kreesthese Mana Mahima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తుదమట్టుకు నిరీక్షణను - మనముంచిన యెడల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మందిర మందుండి పారుచు - ఉబికెడి ఊటగనుండి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Thudamattuku Nireekshananu - Manamunchina Yedala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Mandira Mandundi Paaruchu - Ubikedi Ootaganundi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నిరీక్షించు తన రాకడను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Nireekshinchu Thana Raakadanu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క్రీస్తేసే మన మహిమ నిరీక్షణయై యున్నాడు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Kreesthese Mana Mahima Nireekshanayai Yunnaadu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నిరీక్షణ పరలోకమందు - మన కొరకై ఉంచబడి యున్నది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క్రీస్తేసే మన మహిమ నిరీక్షణయై యున్నాడు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Nireekshana Paralokamandu - Mana Korakai Unchabadi Yunnadi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Kreesthese Mana Mahima Nireekshanayai Yunnaadu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సంపూర్ణము చేయబడిన - సిలువ కార్యమునందు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విశ్వాసము ద్వార మనలను - ఆయనే ఆయన యందు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Sampoornamu Cheyabadina - Siluva Kaaryamunandu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Vishvaasamu Dvaara Manalanu - Aayane Aayana Yandu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నిరీక్షించు నటుల జేసెను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Nireekshinchu Natula Jesenu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సూర్యచంద్రుల కాంతి - తేజోహీనమై పోగా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నక్షత్రముల కాంతియును - తరిగిపోయిన దినము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Sooryachandrula Kaanthi - Thejoheenamai Pogaa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Nakshathramula Kaanthiyunu - Tharigipoyina Dinamu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తానే నిరీక్షణ యగును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Thaane Nireekshana Yagunu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అన్యుడెవడును సీయోను నందు - వాసము చేయగలేడు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పరిశుద్ధ శిఖరమందున్న - దేవుడెహోవ యనియు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Anyudevadunu Seeyonu Nandu - Vaasamu Cheyagaledu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Parishuddha Shikharamandunna - Devudehova Yaniyu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పరికించు నటుల జేసెను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Parikinchu Natula Jesenu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2026-08-11T18:40:33Z</dcterms:created>
  <dcterms:modified xsi:type="dcterms:W3CDTF">2026-08-11T18:40:33Z</dcterms:modified>
</cp:coreProperties>
</file>