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 కోసమో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 Kosamo Ee Praana Thyaagamu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వేడుకొన్నావా… పరమ తండ్రిని        ||ఎవరి||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Vedukonnaavaa.. . Parama Thandrini          ||Evari||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 కోసమో ఈ ప్రాణ త్యాగము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నా కోసమే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 Kosamo Ee Praana Thyaagamu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Naa Kosame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పయనం – ఈ కలువరి పయనం (2)        ||ఎవరి||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Payanam – Ee Kaluvari Payanam (2)         ||Evari||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పాపము ఎరుగని నీకు – ఈ పాప లోకమే సిలువ వేసిందా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నేరము తెలియని నీకు – అన్యాయపు తీర్పునే ఇచ్చిందా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Paapamu Erugani Neeku – Ee Paapa Lokame Siluva Vesindaa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Neramu Theliyani Neeku – Anyaayapu Theerpune Ichchindaa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మోయలేని మ్రానుతో మోముపైన ఉమ్ములతో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నడువలేని నడకలతో తడబడుతూ పోయావా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Moyaleni Mraanutho Momu Paina Ummulatho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Naduvaleni Nadakalatho Thadabaduthu Poyaavaa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 వాలి పోయావా….           ||ఎవరి||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 Vaali Poyaavaa…         ||Evari||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జీవకిరీటం మాకు ఇచ్చావు – ముళ్ళ కిరీటం నీకు పెట్టాము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జలములు మాకు ఇచ్చావు – చేదు చిరకను నీకు ఇచ్చాము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 Maaku Ichchaavu – Mulla Kireetam Neeku Pettaamu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Jalamulu Maaku Ichchaavu – Chedu Chirakanu Neeku Ichchaamu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ప్రక్కన ఉండి మమ్ము కాపాడుచుండగా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ప్రక్కలో బళ్ళెముతో – ఒక్క పోటు పొడిచితిమి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Prakkana Undi Mammu Kaapaaduchundagaa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Prakkalo Ballemutho – Okka Potu Podichithimi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వీరు చేయునదేదో వీరెరుగరు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వీరిని క్షమించు, వీరిని క్షమించు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Veeru Cheyunadedo Veererugaru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Veerini Kshaminchu, Veerini Kshaminchu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2026-02-25T09:27:05Z</dcterms:created>
  <dcterms:modified xsi:type="dcterms:W3CDTF">2026-02-25T09:27:05Z</dcterms:modified>
</cp:coreProperties>
</file>